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96" r:id="rId2"/>
    <p:sldId id="257" r:id="rId3"/>
    <p:sldId id="295" r:id="rId4"/>
    <p:sldId id="285" r:id="rId5"/>
    <p:sldId id="286" r:id="rId6"/>
    <p:sldId id="260" r:id="rId7"/>
    <p:sldId id="288" r:id="rId8"/>
    <p:sldId id="280" r:id="rId9"/>
    <p:sldId id="297" r:id="rId10"/>
    <p:sldId id="298" r:id="rId11"/>
    <p:sldId id="299" r:id="rId12"/>
    <p:sldId id="300" r:id="rId13"/>
    <p:sldId id="301" r:id="rId14"/>
    <p:sldId id="289" r:id="rId15"/>
    <p:sldId id="279" r:id="rId16"/>
    <p:sldId id="277" r:id="rId17"/>
    <p:sldId id="278" r:id="rId18"/>
    <p:sldId id="292" r:id="rId19"/>
    <p:sldId id="293" r:id="rId20"/>
    <p:sldId id="290" r:id="rId21"/>
    <p:sldId id="294" r:id="rId2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4" clrIdx="0">
    <p:extLst>
      <p:ext uri="{19B8F6BF-5375-455C-9EA6-DF929625EA0E}">
        <p15:presenceInfo xmlns:p15="http://schemas.microsoft.com/office/powerpoint/2012/main" xmlns="" userId="Usuar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76" autoAdjust="0"/>
    <p:restoredTop sz="94660"/>
  </p:normalViewPr>
  <p:slideViewPr>
    <p:cSldViewPr snapToGrid="0">
      <p:cViewPr>
        <p:scale>
          <a:sx n="56" d="100"/>
          <a:sy n="56" d="100"/>
        </p:scale>
        <p:origin x="-226" y="-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formatos%202020/AUTORIZACION%20RECTORA.docx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hyperlink" Target="formatos%202020/cronograma%20de%20actividades%20estudiantes..docx" TargetMode="External"/><Relationship Id="rId1" Type="http://schemas.openxmlformats.org/officeDocument/2006/relationships/hyperlink" Target="formatos%202020/proyecto%20estudiantes%202020.docx" TargetMode="External"/><Relationship Id="rId6" Type="http://schemas.openxmlformats.org/officeDocument/2006/relationships/hyperlink" Target="formatos%202020/Seguimiento%20actividades.docx" TargetMode="External"/><Relationship Id="rId11" Type="http://schemas.openxmlformats.org/officeDocument/2006/relationships/image" Target="../media/image31.png"/><Relationship Id="rId5" Type="http://schemas.openxmlformats.org/officeDocument/2006/relationships/hyperlink" Target="formatos%202020/CONSTANCIA%20DE%20CUMPLIMIENTO.docx" TargetMode="External"/><Relationship Id="rId10" Type="http://schemas.openxmlformats.org/officeDocument/2006/relationships/image" Target="../media/image30.png"/><Relationship Id="rId4" Type="http://schemas.openxmlformats.org/officeDocument/2006/relationships/hyperlink" Target="formatos%202020/AUTORIZACION%20PADRES%20SEVICIO%20SOCIAL.docx" TargetMode="External"/><Relationship Id="rId9" Type="http://schemas.openxmlformats.org/officeDocument/2006/relationships/image" Target="../media/image29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F64C5C-EDA3-4F62-B3F9-D8D5F142D3DF}" type="doc">
      <dgm:prSet loTypeId="urn:microsoft.com/office/officeart/2005/8/layout/hierarchy4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E25B28DD-190E-4022-944D-E9A94322E261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es-CO" b="1" dirty="0" smtClean="0"/>
            <a:t>Espacio de formación en donde el estudiante tiene la posibilidad  de interactuar con su medio y la sociedad que lo rodea </a:t>
          </a:r>
          <a:endParaRPr lang="es-CO" dirty="0"/>
        </a:p>
      </dgm:t>
    </dgm:pt>
    <dgm:pt modelId="{32A0D721-247A-4660-843B-B726510A15E0}" type="parTrans" cxnId="{BC406696-DC1E-42BF-8AE2-3DD2C2F44E0C}">
      <dgm:prSet/>
      <dgm:spPr/>
      <dgm:t>
        <a:bodyPr/>
        <a:lstStyle/>
        <a:p>
          <a:endParaRPr lang="es-CO"/>
        </a:p>
      </dgm:t>
    </dgm:pt>
    <dgm:pt modelId="{FE7313EC-2D9A-4921-A877-2E3619DB8CF3}" type="sibTrans" cxnId="{BC406696-DC1E-42BF-8AE2-3DD2C2F44E0C}">
      <dgm:prSet/>
      <dgm:spPr/>
      <dgm:t>
        <a:bodyPr/>
        <a:lstStyle/>
        <a:p>
          <a:endParaRPr lang="es-CO"/>
        </a:p>
      </dgm:t>
    </dgm:pt>
    <dgm:pt modelId="{37F9392A-F098-4D15-80B6-211A99A91179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es-CO" b="1" dirty="0" smtClean="0"/>
            <a:t>Aplicar los conocimientos, habilidades y competencias desarrolladas en su proceso formativo</a:t>
          </a:r>
          <a:endParaRPr lang="es-CO" b="1" dirty="0"/>
        </a:p>
      </dgm:t>
    </dgm:pt>
    <dgm:pt modelId="{53E25F3C-F05C-421E-BD04-65FF2716EC96}" type="parTrans" cxnId="{3C08537C-A403-4A5A-B45D-6837E5780836}">
      <dgm:prSet/>
      <dgm:spPr/>
      <dgm:t>
        <a:bodyPr/>
        <a:lstStyle/>
        <a:p>
          <a:endParaRPr lang="es-CO"/>
        </a:p>
      </dgm:t>
    </dgm:pt>
    <dgm:pt modelId="{D797B9BF-EFA2-421D-9669-7FD1B9B81809}" type="sibTrans" cxnId="{3C08537C-A403-4A5A-B45D-6837E5780836}">
      <dgm:prSet/>
      <dgm:spPr/>
      <dgm:t>
        <a:bodyPr/>
        <a:lstStyle/>
        <a:p>
          <a:endParaRPr lang="es-CO"/>
        </a:p>
      </dgm:t>
    </dgm:pt>
    <dgm:pt modelId="{375AB9AE-0989-423D-B016-A42C48BA41F7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es-CO" b="1" dirty="0" smtClean="0"/>
            <a:t>Buen uso del tiempo libre</a:t>
          </a:r>
          <a:endParaRPr lang="es-CO" dirty="0"/>
        </a:p>
      </dgm:t>
    </dgm:pt>
    <dgm:pt modelId="{860B17DB-7F2A-489F-8A96-4E1DE1F4C4B3}" type="parTrans" cxnId="{03CB19EC-962A-413B-B5AA-1B30C52B1CFE}">
      <dgm:prSet/>
      <dgm:spPr/>
      <dgm:t>
        <a:bodyPr/>
        <a:lstStyle/>
        <a:p>
          <a:endParaRPr lang="es-CO"/>
        </a:p>
      </dgm:t>
    </dgm:pt>
    <dgm:pt modelId="{D53CEF91-EC9E-4AFA-B445-CC059FFE96CE}" type="sibTrans" cxnId="{03CB19EC-962A-413B-B5AA-1B30C52B1CFE}">
      <dgm:prSet/>
      <dgm:spPr/>
      <dgm:t>
        <a:bodyPr/>
        <a:lstStyle/>
        <a:p>
          <a:endParaRPr lang="es-CO"/>
        </a:p>
      </dgm:t>
    </dgm:pt>
    <dgm:pt modelId="{D6C5BCD8-57B9-46CC-9195-665FBA610CC3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es-CO" b="1" dirty="0" smtClean="0"/>
            <a:t>Apoyar  los objetivos del P.E.I. </a:t>
          </a:r>
          <a:endParaRPr lang="es-CO" dirty="0"/>
        </a:p>
      </dgm:t>
    </dgm:pt>
    <dgm:pt modelId="{428506AF-962F-4708-B12F-D2899064CBAA}" type="parTrans" cxnId="{42444D48-A8AB-4B45-BAC9-2D229E426C9B}">
      <dgm:prSet/>
      <dgm:spPr/>
      <dgm:t>
        <a:bodyPr/>
        <a:lstStyle/>
        <a:p>
          <a:endParaRPr lang="es-CO"/>
        </a:p>
      </dgm:t>
    </dgm:pt>
    <dgm:pt modelId="{2F5A5268-DED8-4776-AE1D-95C14B7F4B7E}" type="sibTrans" cxnId="{42444D48-A8AB-4B45-BAC9-2D229E426C9B}">
      <dgm:prSet/>
      <dgm:spPr/>
      <dgm:t>
        <a:bodyPr/>
        <a:lstStyle/>
        <a:p>
          <a:endParaRPr lang="es-CO"/>
        </a:p>
      </dgm:t>
    </dgm:pt>
    <dgm:pt modelId="{CB9B5A22-CD51-4E7A-92E3-71675F061FD4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es-CO" b="1" dirty="0" smtClean="0"/>
            <a:t>Solucionar problemas de la comunidad</a:t>
          </a:r>
          <a:endParaRPr lang="es-CO" dirty="0"/>
        </a:p>
      </dgm:t>
    </dgm:pt>
    <dgm:pt modelId="{4BD663C6-B7D1-4ED3-B09A-E6922DB47F50}" type="parTrans" cxnId="{E7CA81A4-A91D-4C69-AB57-A4CD27A8E619}">
      <dgm:prSet/>
      <dgm:spPr/>
      <dgm:t>
        <a:bodyPr/>
        <a:lstStyle/>
        <a:p>
          <a:endParaRPr lang="es-CO"/>
        </a:p>
      </dgm:t>
    </dgm:pt>
    <dgm:pt modelId="{0102CC34-7A0B-4ECE-A4CC-4D848A788576}" type="sibTrans" cxnId="{E7CA81A4-A91D-4C69-AB57-A4CD27A8E619}">
      <dgm:prSet/>
      <dgm:spPr/>
      <dgm:t>
        <a:bodyPr/>
        <a:lstStyle/>
        <a:p>
          <a:endParaRPr lang="es-CO"/>
        </a:p>
      </dgm:t>
    </dgm:pt>
    <dgm:pt modelId="{67269D91-23CA-47FB-B628-6AAD3B09508A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es-CO" b="1" dirty="0" smtClean="0"/>
            <a:t>Mejorar el medio ambiente</a:t>
          </a:r>
          <a:endParaRPr lang="es-CO" dirty="0"/>
        </a:p>
      </dgm:t>
    </dgm:pt>
    <dgm:pt modelId="{A2192AD6-3E22-41D0-9AC8-24BEBA0BE9B8}" type="parTrans" cxnId="{A86F3343-E762-4AE9-B499-D71A68D750D4}">
      <dgm:prSet/>
      <dgm:spPr/>
      <dgm:t>
        <a:bodyPr/>
        <a:lstStyle/>
        <a:p>
          <a:endParaRPr lang="es-CO"/>
        </a:p>
      </dgm:t>
    </dgm:pt>
    <dgm:pt modelId="{3E036903-8979-4DDA-BFEB-7BCC12783E1D}" type="sibTrans" cxnId="{A86F3343-E762-4AE9-B499-D71A68D750D4}">
      <dgm:prSet/>
      <dgm:spPr/>
      <dgm:t>
        <a:bodyPr/>
        <a:lstStyle/>
        <a:p>
          <a:endParaRPr lang="es-CO"/>
        </a:p>
      </dgm:t>
    </dgm:pt>
    <dgm:pt modelId="{50BAB77E-3CE6-4E3B-B3D1-FDE1560CA85B}" type="pres">
      <dgm:prSet presAssocID="{E2F64C5C-EDA3-4F62-B3F9-D8D5F142D3D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75052CC8-3365-4CCF-B865-3167A5235C82}" type="pres">
      <dgm:prSet presAssocID="{E25B28DD-190E-4022-944D-E9A94322E261}" presName="vertOne" presStyleCnt="0"/>
      <dgm:spPr/>
    </dgm:pt>
    <dgm:pt modelId="{F8587294-F217-45E6-A4F9-CDF1D77A0FE5}" type="pres">
      <dgm:prSet presAssocID="{E25B28DD-190E-4022-944D-E9A94322E261}" presName="txOne" presStyleLbl="node0" presStyleIdx="0" presStyleCnt="1" custLinFactNeighborX="-3461" custLinFactNeighborY="1246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A94F54C5-4C95-45EE-BFE5-B04AF4726A30}" type="pres">
      <dgm:prSet presAssocID="{E25B28DD-190E-4022-944D-E9A94322E261}" presName="parTransOne" presStyleCnt="0"/>
      <dgm:spPr/>
    </dgm:pt>
    <dgm:pt modelId="{01B1EA71-82EE-4137-A78D-350C759C9FE4}" type="pres">
      <dgm:prSet presAssocID="{E25B28DD-190E-4022-944D-E9A94322E261}" presName="horzOne" presStyleCnt="0"/>
      <dgm:spPr/>
    </dgm:pt>
    <dgm:pt modelId="{45D4EE34-31F7-4306-B1C7-C805C859C0DC}" type="pres">
      <dgm:prSet presAssocID="{37F9392A-F098-4D15-80B6-211A99A91179}" presName="vertTwo" presStyleCnt="0"/>
      <dgm:spPr/>
    </dgm:pt>
    <dgm:pt modelId="{6FA38610-70B8-4A95-A473-65E8F877558F}" type="pres">
      <dgm:prSet presAssocID="{37F9392A-F098-4D15-80B6-211A99A91179}" presName="txTwo" presStyleLbl="node2" presStyleIdx="0" presStyleCnt="2" custLinFactNeighborY="24909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EA18B5F1-ABFC-4137-8FAC-392C46943917}" type="pres">
      <dgm:prSet presAssocID="{37F9392A-F098-4D15-80B6-211A99A91179}" presName="parTransTwo" presStyleCnt="0"/>
      <dgm:spPr/>
    </dgm:pt>
    <dgm:pt modelId="{FB8E354E-96BA-4CC6-840B-A380295622B7}" type="pres">
      <dgm:prSet presAssocID="{37F9392A-F098-4D15-80B6-211A99A91179}" presName="horzTwo" presStyleCnt="0"/>
      <dgm:spPr/>
    </dgm:pt>
    <dgm:pt modelId="{BC1695A4-F1F5-4ACF-9F81-538C4ECD6FA9}" type="pres">
      <dgm:prSet presAssocID="{375AB9AE-0989-423D-B016-A42C48BA41F7}" presName="vertThree" presStyleCnt="0"/>
      <dgm:spPr/>
    </dgm:pt>
    <dgm:pt modelId="{11549090-C8F0-41A4-BA2B-A29E5B8D95FC}" type="pres">
      <dgm:prSet presAssocID="{375AB9AE-0989-423D-B016-A42C48BA41F7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C4FEAC50-301C-4CA1-8448-437AB682933E}" type="pres">
      <dgm:prSet presAssocID="{375AB9AE-0989-423D-B016-A42C48BA41F7}" presName="horzThree" presStyleCnt="0"/>
      <dgm:spPr/>
    </dgm:pt>
    <dgm:pt modelId="{64E507E5-E454-4E80-9F09-EE051AE63053}" type="pres">
      <dgm:prSet presAssocID="{D53CEF91-EC9E-4AFA-B445-CC059FFE96CE}" presName="sibSpaceThree" presStyleCnt="0"/>
      <dgm:spPr/>
    </dgm:pt>
    <dgm:pt modelId="{636C53F3-2A4E-4BF9-B49E-420F0D080099}" type="pres">
      <dgm:prSet presAssocID="{D6C5BCD8-57B9-46CC-9195-665FBA610CC3}" presName="vertThree" presStyleCnt="0"/>
      <dgm:spPr/>
    </dgm:pt>
    <dgm:pt modelId="{983D7A78-21A3-45A6-854B-ACBDDFDE262E}" type="pres">
      <dgm:prSet presAssocID="{D6C5BCD8-57B9-46CC-9195-665FBA610CC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CD330A63-62BC-4EF3-8F8A-8798F3084142}" type="pres">
      <dgm:prSet presAssocID="{D6C5BCD8-57B9-46CC-9195-665FBA610CC3}" presName="horzThree" presStyleCnt="0"/>
      <dgm:spPr/>
    </dgm:pt>
    <dgm:pt modelId="{72B15AD8-FEE2-4C22-9401-D75182BAABC8}" type="pres">
      <dgm:prSet presAssocID="{D797B9BF-EFA2-421D-9669-7FD1B9B81809}" presName="sibSpaceTwo" presStyleCnt="0"/>
      <dgm:spPr/>
    </dgm:pt>
    <dgm:pt modelId="{3539D2A4-DABB-412C-9F5B-2CCAF5686D7A}" type="pres">
      <dgm:prSet presAssocID="{CB9B5A22-CD51-4E7A-92E3-71675F061FD4}" presName="vertTwo" presStyleCnt="0"/>
      <dgm:spPr/>
    </dgm:pt>
    <dgm:pt modelId="{D43932BC-97FD-4B50-8D39-C8A8B0903645}" type="pres">
      <dgm:prSet presAssocID="{CB9B5A22-CD51-4E7A-92E3-71675F061FD4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42202D7E-950E-4E0E-B1E5-925FA6A1EE89}" type="pres">
      <dgm:prSet presAssocID="{CB9B5A22-CD51-4E7A-92E3-71675F061FD4}" presName="parTransTwo" presStyleCnt="0"/>
      <dgm:spPr/>
    </dgm:pt>
    <dgm:pt modelId="{110F8347-DDE2-4A6D-A557-7ABB8F837B86}" type="pres">
      <dgm:prSet presAssocID="{CB9B5A22-CD51-4E7A-92E3-71675F061FD4}" presName="horzTwo" presStyleCnt="0"/>
      <dgm:spPr/>
    </dgm:pt>
    <dgm:pt modelId="{942B89C5-B572-4C98-B316-A4BFFAAC4950}" type="pres">
      <dgm:prSet presAssocID="{67269D91-23CA-47FB-B628-6AAD3B09508A}" presName="vertThree" presStyleCnt="0"/>
      <dgm:spPr/>
    </dgm:pt>
    <dgm:pt modelId="{8517F5F7-75D9-4B44-9DE7-19A365F14438}" type="pres">
      <dgm:prSet presAssocID="{67269D91-23CA-47FB-B628-6AAD3B09508A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7D0A6AA6-44D3-4A73-B0A6-4737A1EA8DDB}" type="pres">
      <dgm:prSet presAssocID="{67269D91-23CA-47FB-B628-6AAD3B09508A}" presName="horzThree" presStyleCnt="0"/>
      <dgm:spPr/>
    </dgm:pt>
  </dgm:ptLst>
  <dgm:cxnLst>
    <dgm:cxn modelId="{42444D48-A8AB-4B45-BAC9-2D229E426C9B}" srcId="{37F9392A-F098-4D15-80B6-211A99A91179}" destId="{D6C5BCD8-57B9-46CC-9195-665FBA610CC3}" srcOrd="1" destOrd="0" parTransId="{428506AF-962F-4708-B12F-D2899064CBAA}" sibTransId="{2F5A5268-DED8-4776-AE1D-95C14B7F4B7E}"/>
    <dgm:cxn modelId="{A86F3343-E762-4AE9-B499-D71A68D750D4}" srcId="{CB9B5A22-CD51-4E7A-92E3-71675F061FD4}" destId="{67269D91-23CA-47FB-B628-6AAD3B09508A}" srcOrd="0" destOrd="0" parTransId="{A2192AD6-3E22-41D0-9AC8-24BEBA0BE9B8}" sibTransId="{3E036903-8979-4DDA-BFEB-7BCC12783E1D}"/>
    <dgm:cxn modelId="{F524C7A1-0087-447D-B07B-B2953B832E7C}" type="presOf" srcId="{67269D91-23CA-47FB-B628-6AAD3B09508A}" destId="{8517F5F7-75D9-4B44-9DE7-19A365F14438}" srcOrd="0" destOrd="0" presId="urn:microsoft.com/office/officeart/2005/8/layout/hierarchy4"/>
    <dgm:cxn modelId="{041D4620-6DAB-49C3-980B-C64E98C0E8B5}" type="presOf" srcId="{E2F64C5C-EDA3-4F62-B3F9-D8D5F142D3DF}" destId="{50BAB77E-3CE6-4E3B-B3D1-FDE1560CA85B}" srcOrd="0" destOrd="0" presId="urn:microsoft.com/office/officeart/2005/8/layout/hierarchy4"/>
    <dgm:cxn modelId="{13C0ADDF-E751-4248-8257-01AFA6814EDD}" type="presOf" srcId="{CB9B5A22-CD51-4E7A-92E3-71675F061FD4}" destId="{D43932BC-97FD-4B50-8D39-C8A8B0903645}" srcOrd="0" destOrd="0" presId="urn:microsoft.com/office/officeart/2005/8/layout/hierarchy4"/>
    <dgm:cxn modelId="{15FA13D9-5803-466F-89DB-67A2ABF44FC1}" type="presOf" srcId="{E25B28DD-190E-4022-944D-E9A94322E261}" destId="{F8587294-F217-45E6-A4F9-CDF1D77A0FE5}" srcOrd="0" destOrd="0" presId="urn:microsoft.com/office/officeart/2005/8/layout/hierarchy4"/>
    <dgm:cxn modelId="{3C08537C-A403-4A5A-B45D-6837E5780836}" srcId="{E25B28DD-190E-4022-944D-E9A94322E261}" destId="{37F9392A-F098-4D15-80B6-211A99A91179}" srcOrd="0" destOrd="0" parTransId="{53E25F3C-F05C-421E-BD04-65FF2716EC96}" sibTransId="{D797B9BF-EFA2-421D-9669-7FD1B9B81809}"/>
    <dgm:cxn modelId="{E7CA81A4-A91D-4C69-AB57-A4CD27A8E619}" srcId="{E25B28DD-190E-4022-944D-E9A94322E261}" destId="{CB9B5A22-CD51-4E7A-92E3-71675F061FD4}" srcOrd="1" destOrd="0" parTransId="{4BD663C6-B7D1-4ED3-B09A-E6922DB47F50}" sibTransId="{0102CC34-7A0B-4ECE-A4CC-4D848A788576}"/>
    <dgm:cxn modelId="{03CB19EC-962A-413B-B5AA-1B30C52B1CFE}" srcId="{37F9392A-F098-4D15-80B6-211A99A91179}" destId="{375AB9AE-0989-423D-B016-A42C48BA41F7}" srcOrd="0" destOrd="0" parTransId="{860B17DB-7F2A-489F-8A96-4E1DE1F4C4B3}" sibTransId="{D53CEF91-EC9E-4AFA-B445-CC059FFE96CE}"/>
    <dgm:cxn modelId="{F5187C4E-2684-4C04-9FA7-1E338FC2F9AD}" type="presOf" srcId="{37F9392A-F098-4D15-80B6-211A99A91179}" destId="{6FA38610-70B8-4A95-A473-65E8F877558F}" srcOrd="0" destOrd="0" presId="urn:microsoft.com/office/officeart/2005/8/layout/hierarchy4"/>
    <dgm:cxn modelId="{BC406696-DC1E-42BF-8AE2-3DD2C2F44E0C}" srcId="{E2F64C5C-EDA3-4F62-B3F9-D8D5F142D3DF}" destId="{E25B28DD-190E-4022-944D-E9A94322E261}" srcOrd="0" destOrd="0" parTransId="{32A0D721-247A-4660-843B-B726510A15E0}" sibTransId="{FE7313EC-2D9A-4921-A877-2E3619DB8CF3}"/>
    <dgm:cxn modelId="{4E00AF12-3CF6-4EE3-91E4-F7C36C3434F0}" type="presOf" srcId="{D6C5BCD8-57B9-46CC-9195-665FBA610CC3}" destId="{983D7A78-21A3-45A6-854B-ACBDDFDE262E}" srcOrd="0" destOrd="0" presId="urn:microsoft.com/office/officeart/2005/8/layout/hierarchy4"/>
    <dgm:cxn modelId="{6F691C2B-A034-45F5-B1B4-D8359B892665}" type="presOf" srcId="{375AB9AE-0989-423D-B016-A42C48BA41F7}" destId="{11549090-C8F0-41A4-BA2B-A29E5B8D95FC}" srcOrd="0" destOrd="0" presId="urn:microsoft.com/office/officeart/2005/8/layout/hierarchy4"/>
    <dgm:cxn modelId="{0923849A-EEFC-4E15-B9F2-6CDA968DED7E}" type="presParOf" srcId="{50BAB77E-3CE6-4E3B-B3D1-FDE1560CA85B}" destId="{75052CC8-3365-4CCF-B865-3167A5235C82}" srcOrd="0" destOrd="0" presId="urn:microsoft.com/office/officeart/2005/8/layout/hierarchy4"/>
    <dgm:cxn modelId="{027C7533-0B6B-4D29-8C61-3004CC16E019}" type="presParOf" srcId="{75052CC8-3365-4CCF-B865-3167A5235C82}" destId="{F8587294-F217-45E6-A4F9-CDF1D77A0FE5}" srcOrd="0" destOrd="0" presId="urn:microsoft.com/office/officeart/2005/8/layout/hierarchy4"/>
    <dgm:cxn modelId="{E9706E48-2677-47AD-9884-17A7879AED86}" type="presParOf" srcId="{75052CC8-3365-4CCF-B865-3167A5235C82}" destId="{A94F54C5-4C95-45EE-BFE5-B04AF4726A30}" srcOrd="1" destOrd="0" presId="urn:microsoft.com/office/officeart/2005/8/layout/hierarchy4"/>
    <dgm:cxn modelId="{6FEA926D-AA26-4134-BCEE-239F06BD377A}" type="presParOf" srcId="{75052CC8-3365-4CCF-B865-3167A5235C82}" destId="{01B1EA71-82EE-4137-A78D-350C759C9FE4}" srcOrd="2" destOrd="0" presId="urn:microsoft.com/office/officeart/2005/8/layout/hierarchy4"/>
    <dgm:cxn modelId="{1F2C2B76-E5E0-4D16-BD0D-B7F08C35392F}" type="presParOf" srcId="{01B1EA71-82EE-4137-A78D-350C759C9FE4}" destId="{45D4EE34-31F7-4306-B1C7-C805C859C0DC}" srcOrd="0" destOrd="0" presId="urn:microsoft.com/office/officeart/2005/8/layout/hierarchy4"/>
    <dgm:cxn modelId="{7CEC2845-58D2-4507-9E17-23A6923F419E}" type="presParOf" srcId="{45D4EE34-31F7-4306-B1C7-C805C859C0DC}" destId="{6FA38610-70B8-4A95-A473-65E8F877558F}" srcOrd="0" destOrd="0" presId="urn:microsoft.com/office/officeart/2005/8/layout/hierarchy4"/>
    <dgm:cxn modelId="{CCC58D04-AE72-41B9-B574-11F1202A5D07}" type="presParOf" srcId="{45D4EE34-31F7-4306-B1C7-C805C859C0DC}" destId="{EA18B5F1-ABFC-4137-8FAC-392C46943917}" srcOrd="1" destOrd="0" presId="urn:microsoft.com/office/officeart/2005/8/layout/hierarchy4"/>
    <dgm:cxn modelId="{62711C39-7059-4AB4-B68D-A6D28E643DEA}" type="presParOf" srcId="{45D4EE34-31F7-4306-B1C7-C805C859C0DC}" destId="{FB8E354E-96BA-4CC6-840B-A380295622B7}" srcOrd="2" destOrd="0" presId="urn:microsoft.com/office/officeart/2005/8/layout/hierarchy4"/>
    <dgm:cxn modelId="{EAA33E6A-95EE-48FA-AE81-8292E622DF61}" type="presParOf" srcId="{FB8E354E-96BA-4CC6-840B-A380295622B7}" destId="{BC1695A4-F1F5-4ACF-9F81-538C4ECD6FA9}" srcOrd="0" destOrd="0" presId="urn:microsoft.com/office/officeart/2005/8/layout/hierarchy4"/>
    <dgm:cxn modelId="{F73BFD53-2F35-4837-9321-959C524C23BE}" type="presParOf" srcId="{BC1695A4-F1F5-4ACF-9F81-538C4ECD6FA9}" destId="{11549090-C8F0-41A4-BA2B-A29E5B8D95FC}" srcOrd="0" destOrd="0" presId="urn:microsoft.com/office/officeart/2005/8/layout/hierarchy4"/>
    <dgm:cxn modelId="{28CE352A-388A-4FFC-9BDD-51C432DCBB86}" type="presParOf" srcId="{BC1695A4-F1F5-4ACF-9F81-538C4ECD6FA9}" destId="{C4FEAC50-301C-4CA1-8448-437AB682933E}" srcOrd="1" destOrd="0" presId="urn:microsoft.com/office/officeart/2005/8/layout/hierarchy4"/>
    <dgm:cxn modelId="{DA022051-CA0E-4212-B078-F06729774FD8}" type="presParOf" srcId="{FB8E354E-96BA-4CC6-840B-A380295622B7}" destId="{64E507E5-E454-4E80-9F09-EE051AE63053}" srcOrd="1" destOrd="0" presId="urn:microsoft.com/office/officeart/2005/8/layout/hierarchy4"/>
    <dgm:cxn modelId="{C1BC2231-66E9-44FC-8833-58963DB13706}" type="presParOf" srcId="{FB8E354E-96BA-4CC6-840B-A380295622B7}" destId="{636C53F3-2A4E-4BF9-B49E-420F0D080099}" srcOrd="2" destOrd="0" presId="urn:microsoft.com/office/officeart/2005/8/layout/hierarchy4"/>
    <dgm:cxn modelId="{8E6CF712-C280-4F50-96E7-3656B118F758}" type="presParOf" srcId="{636C53F3-2A4E-4BF9-B49E-420F0D080099}" destId="{983D7A78-21A3-45A6-854B-ACBDDFDE262E}" srcOrd="0" destOrd="0" presId="urn:microsoft.com/office/officeart/2005/8/layout/hierarchy4"/>
    <dgm:cxn modelId="{0BC74587-2C5F-4DAE-838D-7BF295CFC105}" type="presParOf" srcId="{636C53F3-2A4E-4BF9-B49E-420F0D080099}" destId="{CD330A63-62BC-4EF3-8F8A-8798F3084142}" srcOrd="1" destOrd="0" presId="urn:microsoft.com/office/officeart/2005/8/layout/hierarchy4"/>
    <dgm:cxn modelId="{9AAEBA75-BBB4-4F36-9E24-456133DC9C79}" type="presParOf" srcId="{01B1EA71-82EE-4137-A78D-350C759C9FE4}" destId="{72B15AD8-FEE2-4C22-9401-D75182BAABC8}" srcOrd="1" destOrd="0" presId="urn:microsoft.com/office/officeart/2005/8/layout/hierarchy4"/>
    <dgm:cxn modelId="{334397FE-F7D4-4A43-BA88-5C4BEE29F07D}" type="presParOf" srcId="{01B1EA71-82EE-4137-A78D-350C759C9FE4}" destId="{3539D2A4-DABB-412C-9F5B-2CCAF5686D7A}" srcOrd="2" destOrd="0" presId="urn:microsoft.com/office/officeart/2005/8/layout/hierarchy4"/>
    <dgm:cxn modelId="{C4B651AA-CBE0-4922-8DC6-F57C9B57564F}" type="presParOf" srcId="{3539D2A4-DABB-412C-9F5B-2CCAF5686D7A}" destId="{D43932BC-97FD-4B50-8D39-C8A8B0903645}" srcOrd="0" destOrd="0" presId="urn:microsoft.com/office/officeart/2005/8/layout/hierarchy4"/>
    <dgm:cxn modelId="{1C4A0192-B196-474F-B540-773E52A85FA6}" type="presParOf" srcId="{3539D2A4-DABB-412C-9F5B-2CCAF5686D7A}" destId="{42202D7E-950E-4E0E-B1E5-925FA6A1EE89}" srcOrd="1" destOrd="0" presId="urn:microsoft.com/office/officeart/2005/8/layout/hierarchy4"/>
    <dgm:cxn modelId="{B5D6E0A2-37C4-400E-A766-4788F0FF3F5D}" type="presParOf" srcId="{3539D2A4-DABB-412C-9F5B-2CCAF5686D7A}" destId="{110F8347-DDE2-4A6D-A557-7ABB8F837B86}" srcOrd="2" destOrd="0" presId="urn:microsoft.com/office/officeart/2005/8/layout/hierarchy4"/>
    <dgm:cxn modelId="{EE2B20AD-4BB6-4957-9E69-5D8A748A0193}" type="presParOf" srcId="{110F8347-DDE2-4A6D-A557-7ABB8F837B86}" destId="{942B89C5-B572-4C98-B316-A4BFFAAC4950}" srcOrd="0" destOrd="0" presId="urn:microsoft.com/office/officeart/2005/8/layout/hierarchy4"/>
    <dgm:cxn modelId="{CBB81518-0AE0-41DC-B3A2-C7B903073081}" type="presParOf" srcId="{942B89C5-B572-4C98-B316-A4BFFAAC4950}" destId="{8517F5F7-75D9-4B44-9DE7-19A365F14438}" srcOrd="0" destOrd="0" presId="urn:microsoft.com/office/officeart/2005/8/layout/hierarchy4"/>
    <dgm:cxn modelId="{25C882A5-8F06-4BBB-84DB-F094025323D8}" type="presParOf" srcId="{942B89C5-B572-4C98-B316-A4BFFAAC4950}" destId="{7D0A6AA6-44D3-4A73-B0A6-4737A1EA8DD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061B41C-274C-4AD7-8738-F330916BD3B9}" type="doc">
      <dgm:prSet loTypeId="urn:microsoft.com/office/officeart/2005/8/layout/vList3" loCatId="picture" qsTypeId="urn:microsoft.com/office/officeart/2005/8/quickstyle/simple1" qsCatId="simple" csTypeId="urn:microsoft.com/office/officeart/2005/8/colors/accent0_1" csCatId="mainScheme" phldr="1"/>
      <dgm:spPr/>
    </dgm:pt>
    <dgm:pt modelId="{876EEAA1-CD2C-4A82-9246-E93924D75382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es-CO" sz="3000" b="1" dirty="0" smtClean="0"/>
            <a:t>Se debe presentar el proyecto y los formatos en una carpeta de presentación blanca</a:t>
          </a:r>
          <a:endParaRPr lang="es-CO" sz="3000" b="1" dirty="0"/>
        </a:p>
      </dgm:t>
    </dgm:pt>
    <dgm:pt modelId="{0C9111E8-3967-4171-AEBE-D3246D140D40}" type="parTrans" cxnId="{9B2B86ED-7B89-471B-B7AB-073FD5FCDFEE}">
      <dgm:prSet/>
      <dgm:spPr/>
      <dgm:t>
        <a:bodyPr/>
        <a:lstStyle/>
        <a:p>
          <a:endParaRPr lang="es-CO"/>
        </a:p>
      </dgm:t>
    </dgm:pt>
    <dgm:pt modelId="{C77236B0-FA0A-4B35-A85B-62056B87E976}" type="sibTrans" cxnId="{9B2B86ED-7B89-471B-B7AB-073FD5FCDFEE}">
      <dgm:prSet/>
      <dgm:spPr/>
      <dgm:t>
        <a:bodyPr/>
        <a:lstStyle/>
        <a:p>
          <a:endParaRPr lang="es-CO"/>
        </a:p>
      </dgm:t>
    </dgm:pt>
    <dgm:pt modelId="{C542F81A-E90C-48AC-9244-6D5E94110805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es-CO" sz="3000" b="1" dirty="0" smtClean="0"/>
            <a:t>La Institución debe direccionar el proceso, brindar la capacitación y acompañamiento para el proceso</a:t>
          </a:r>
          <a:endParaRPr lang="es-CO" sz="3000" b="1" dirty="0"/>
        </a:p>
      </dgm:t>
    </dgm:pt>
    <dgm:pt modelId="{4119E68F-251F-4F55-BFC9-6ADB3BBB73FC}" type="parTrans" cxnId="{976352F2-8802-4F09-97C9-DE4CF0E6E437}">
      <dgm:prSet/>
      <dgm:spPr/>
      <dgm:t>
        <a:bodyPr/>
        <a:lstStyle/>
        <a:p>
          <a:endParaRPr lang="es-CO"/>
        </a:p>
      </dgm:t>
    </dgm:pt>
    <dgm:pt modelId="{B9758C12-118B-4309-AF88-448D9523816F}" type="sibTrans" cxnId="{976352F2-8802-4F09-97C9-DE4CF0E6E437}">
      <dgm:prSet/>
      <dgm:spPr/>
      <dgm:t>
        <a:bodyPr/>
        <a:lstStyle/>
        <a:p>
          <a:endParaRPr lang="es-CO"/>
        </a:p>
      </dgm:t>
    </dgm:pt>
    <dgm:pt modelId="{52BD38E3-3C2F-42C3-BF33-6D394B46DA1A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es-CO" sz="3000" b="1" dirty="0" smtClean="0"/>
            <a:t>Al finalizar el proceso se debe entregar evidencias y sustentar en exposición los resultados de los proyectos </a:t>
          </a:r>
          <a:endParaRPr lang="es-CO" sz="3000" b="1" dirty="0"/>
        </a:p>
      </dgm:t>
    </dgm:pt>
    <dgm:pt modelId="{CAADDA96-7015-4584-A2C2-B7DB09990CE5}" type="parTrans" cxnId="{DFEBB9D3-55DB-4575-905D-A6159E1D2E6B}">
      <dgm:prSet/>
      <dgm:spPr/>
      <dgm:t>
        <a:bodyPr/>
        <a:lstStyle/>
        <a:p>
          <a:endParaRPr lang="es-CO"/>
        </a:p>
      </dgm:t>
    </dgm:pt>
    <dgm:pt modelId="{6CA38BDC-5115-45A2-A463-AD9F21D9683E}" type="sibTrans" cxnId="{DFEBB9D3-55DB-4575-905D-A6159E1D2E6B}">
      <dgm:prSet/>
      <dgm:spPr/>
      <dgm:t>
        <a:bodyPr/>
        <a:lstStyle/>
        <a:p>
          <a:endParaRPr lang="es-CO"/>
        </a:p>
      </dgm:t>
    </dgm:pt>
    <dgm:pt modelId="{68F937C8-E6F7-4DD2-A6E8-6B832FB2AEB5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es-CO" sz="3000" b="1" dirty="0" smtClean="0"/>
            <a:t>El docente coordinador del proyecto debe entregar informe a rectoría y archivo del cumplimiento del proceso en secretaria </a:t>
          </a:r>
          <a:endParaRPr lang="es-CO" sz="3000" b="1" dirty="0"/>
        </a:p>
      </dgm:t>
    </dgm:pt>
    <dgm:pt modelId="{209285D4-DE40-4091-B08F-6C57BE6DCFD8}" type="parTrans" cxnId="{39FCB077-AD28-4F14-B03E-10E41E9ADE1F}">
      <dgm:prSet/>
      <dgm:spPr/>
      <dgm:t>
        <a:bodyPr/>
        <a:lstStyle/>
        <a:p>
          <a:endParaRPr lang="es-CO"/>
        </a:p>
      </dgm:t>
    </dgm:pt>
    <dgm:pt modelId="{B61CEB1E-C236-4DD5-BDAD-A9A22C1D61DA}" type="sibTrans" cxnId="{39FCB077-AD28-4F14-B03E-10E41E9ADE1F}">
      <dgm:prSet/>
      <dgm:spPr/>
      <dgm:t>
        <a:bodyPr/>
        <a:lstStyle/>
        <a:p>
          <a:endParaRPr lang="es-CO"/>
        </a:p>
      </dgm:t>
    </dgm:pt>
    <dgm:pt modelId="{C1EE90D2-B2A8-49C4-BCFB-389C8F8EC4B5}" type="pres">
      <dgm:prSet presAssocID="{0061B41C-274C-4AD7-8738-F330916BD3B9}" presName="linearFlow" presStyleCnt="0">
        <dgm:presLayoutVars>
          <dgm:dir/>
          <dgm:resizeHandles val="exact"/>
        </dgm:presLayoutVars>
      </dgm:prSet>
      <dgm:spPr/>
    </dgm:pt>
    <dgm:pt modelId="{E8946050-5D49-4409-B81B-D29BC9E3F691}" type="pres">
      <dgm:prSet presAssocID="{876EEAA1-CD2C-4A82-9246-E93924D75382}" presName="composite" presStyleCnt="0"/>
      <dgm:spPr/>
    </dgm:pt>
    <dgm:pt modelId="{0E25F761-BC55-4D00-8256-32CA648E9E00}" type="pres">
      <dgm:prSet presAssocID="{876EEAA1-CD2C-4A82-9246-E93924D75382}" presName="imgShp" presStyleLbl="fgImgPlace1" presStyleIdx="0" presStyleCnt="4" custLinFactNeighborX="-83097" custLinFactNeighborY="4420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/>
          </a:solidFill>
        </a:ln>
      </dgm:spPr>
    </dgm:pt>
    <dgm:pt modelId="{4014F03F-AFAB-4F2A-8ABA-6CD9EBB1CCD5}" type="pres">
      <dgm:prSet presAssocID="{876EEAA1-CD2C-4A82-9246-E93924D75382}" presName="txShp" presStyleLbl="node1" presStyleIdx="0" presStyleCnt="4" custScaleX="12745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B788075-0257-4DD0-A6F1-6EB2F7039CE9}" type="pres">
      <dgm:prSet presAssocID="{C77236B0-FA0A-4B35-A85B-62056B87E976}" presName="spacing" presStyleCnt="0"/>
      <dgm:spPr/>
    </dgm:pt>
    <dgm:pt modelId="{2E352C20-63A4-4926-B42C-A02632BD9BE3}" type="pres">
      <dgm:prSet presAssocID="{C542F81A-E90C-48AC-9244-6D5E94110805}" presName="composite" presStyleCnt="0"/>
      <dgm:spPr/>
    </dgm:pt>
    <dgm:pt modelId="{C70956A2-C744-453F-99A0-E37833625B90}" type="pres">
      <dgm:prSet presAssocID="{C542F81A-E90C-48AC-9244-6D5E94110805}" presName="imgShp" presStyleLbl="fgImgPlace1" presStyleIdx="1" presStyleCnt="4" custLinFactNeighborX="-82213" custLinFactNeighborY="884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1"/>
          </a:solidFill>
        </a:ln>
      </dgm:spPr>
    </dgm:pt>
    <dgm:pt modelId="{AB53E4E9-E410-43FC-9E57-0F87B87ED4E4}" type="pres">
      <dgm:prSet presAssocID="{C542F81A-E90C-48AC-9244-6D5E94110805}" presName="txShp" presStyleLbl="node1" presStyleIdx="1" presStyleCnt="4" custScaleX="12683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CE717BE-FDD4-45ED-BBC3-F98AF6408A28}" type="pres">
      <dgm:prSet presAssocID="{B9758C12-118B-4309-AF88-448D9523816F}" presName="spacing" presStyleCnt="0"/>
      <dgm:spPr/>
    </dgm:pt>
    <dgm:pt modelId="{B5AEF6CA-FCA2-42BD-969A-7C3FE0CCDC13}" type="pres">
      <dgm:prSet presAssocID="{52BD38E3-3C2F-42C3-BF33-6D394B46DA1A}" presName="composite" presStyleCnt="0"/>
      <dgm:spPr/>
    </dgm:pt>
    <dgm:pt modelId="{87E57A2B-74CD-45FB-9E55-6E722D40CCB0}" type="pres">
      <dgm:prSet presAssocID="{52BD38E3-3C2F-42C3-BF33-6D394B46DA1A}" presName="imgShp" presStyleLbl="fgImgPlace1" presStyleIdx="2" presStyleCnt="4" custLinFactNeighborX="-81329" custLinFactNeighborY="2652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</dgm:pt>
    <dgm:pt modelId="{64C9B865-F737-41AB-851B-C393AAB7EA52}" type="pres">
      <dgm:prSet presAssocID="{52BD38E3-3C2F-42C3-BF33-6D394B46DA1A}" presName="txShp" presStyleLbl="node1" presStyleIdx="2" presStyleCnt="4" custScaleX="12622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F55F9C0-1DB4-4AF5-BE09-A0660D5952DD}" type="pres">
      <dgm:prSet presAssocID="{6CA38BDC-5115-45A2-A463-AD9F21D9683E}" presName="spacing" presStyleCnt="0"/>
      <dgm:spPr/>
    </dgm:pt>
    <dgm:pt modelId="{0B34A695-7EAC-45B9-87FB-748158B3E3AC}" type="pres">
      <dgm:prSet presAssocID="{68F937C8-E6F7-4DD2-A6E8-6B832FB2AEB5}" presName="composite" presStyleCnt="0"/>
      <dgm:spPr/>
    </dgm:pt>
    <dgm:pt modelId="{9646154A-C50D-4B99-94AD-3945BEDA1F45}" type="pres">
      <dgm:prSet presAssocID="{68F937C8-E6F7-4DD2-A6E8-6B832FB2AEB5}" presName="imgShp" presStyleLbl="fgImgPlace1" presStyleIdx="3" presStyleCnt="4" custLinFactNeighborX="-80445" custLinFactNeighborY="-884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chemeClr val="tx1"/>
          </a:solidFill>
        </a:ln>
      </dgm:spPr>
    </dgm:pt>
    <dgm:pt modelId="{33877719-660C-47E2-AE90-E1D66ECEEBA4}" type="pres">
      <dgm:prSet presAssocID="{68F937C8-E6F7-4DD2-A6E8-6B832FB2AEB5}" presName="txShp" presStyleLbl="node1" presStyleIdx="3" presStyleCnt="4" custScaleX="12622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C8014D55-78A7-47C4-A66D-A890CD2E1566}" type="presOf" srcId="{876EEAA1-CD2C-4A82-9246-E93924D75382}" destId="{4014F03F-AFAB-4F2A-8ABA-6CD9EBB1CCD5}" srcOrd="0" destOrd="0" presId="urn:microsoft.com/office/officeart/2005/8/layout/vList3"/>
    <dgm:cxn modelId="{108D55B2-7F78-46EE-8969-DEF6C35D5A72}" type="presOf" srcId="{52BD38E3-3C2F-42C3-BF33-6D394B46DA1A}" destId="{64C9B865-F737-41AB-851B-C393AAB7EA52}" srcOrd="0" destOrd="0" presId="urn:microsoft.com/office/officeart/2005/8/layout/vList3"/>
    <dgm:cxn modelId="{39FCB077-AD28-4F14-B03E-10E41E9ADE1F}" srcId="{0061B41C-274C-4AD7-8738-F330916BD3B9}" destId="{68F937C8-E6F7-4DD2-A6E8-6B832FB2AEB5}" srcOrd="3" destOrd="0" parTransId="{209285D4-DE40-4091-B08F-6C57BE6DCFD8}" sibTransId="{B61CEB1E-C236-4DD5-BDAD-A9A22C1D61DA}"/>
    <dgm:cxn modelId="{9B2B86ED-7B89-471B-B7AB-073FD5FCDFEE}" srcId="{0061B41C-274C-4AD7-8738-F330916BD3B9}" destId="{876EEAA1-CD2C-4A82-9246-E93924D75382}" srcOrd="0" destOrd="0" parTransId="{0C9111E8-3967-4171-AEBE-D3246D140D40}" sibTransId="{C77236B0-FA0A-4B35-A85B-62056B87E976}"/>
    <dgm:cxn modelId="{A718275F-D819-4CCF-BD84-D9E951F74ED2}" type="presOf" srcId="{0061B41C-274C-4AD7-8738-F330916BD3B9}" destId="{C1EE90D2-B2A8-49C4-BCFB-389C8F8EC4B5}" srcOrd="0" destOrd="0" presId="urn:microsoft.com/office/officeart/2005/8/layout/vList3"/>
    <dgm:cxn modelId="{DFEBB9D3-55DB-4575-905D-A6159E1D2E6B}" srcId="{0061B41C-274C-4AD7-8738-F330916BD3B9}" destId="{52BD38E3-3C2F-42C3-BF33-6D394B46DA1A}" srcOrd="2" destOrd="0" parTransId="{CAADDA96-7015-4584-A2C2-B7DB09990CE5}" sibTransId="{6CA38BDC-5115-45A2-A463-AD9F21D9683E}"/>
    <dgm:cxn modelId="{FD387DEE-1EC0-4674-A8AE-0C001CFF7D54}" type="presOf" srcId="{C542F81A-E90C-48AC-9244-6D5E94110805}" destId="{AB53E4E9-E410-43FC-9E57-0F87B87ED4E4}" srcOrd="0" destOrd="0" presId="urn:microsoft.com/office/officeart/2005/8/layout/vList3"/>
    <dgm:cxn modelId="{6F6E0518-E9A5-4D2E-B0B6-3EC0FA4B3212}" type="presOf" srcId="{68F937C8-E6F7-4DD2-A6E8-6B832FB2AEB5}" destId="{33877719-660C-47E2-AE90-E1D66ECEEBA4}" srcOrd="0" destOrd="0" presId="urn:microsoft.com/office/officeart/2005/8/layout/vList3"/>
    <dgm:cxn modelId="{976352F2-8802-4F09-97C9-DE4CF0E6E437}" srcId="{0061B41C-274C-4AD7-8738-F330916BD3B9}" destId="{C542F81A-E90C-48AC-9244-6D5E94110805}" srcOrd="1" destOrd="0" parTransId="{4119E68F-251F-4F55-BFC9-6ADB3BBB73FC}" sibTransId="{B9758C12-118B-4309-AF88-448D9523816F}"/>
    <dgm:cxn modelId="{95DB163E-43ED-41A9-AEE1-69CFC1200C7D}" type="presParOf" srcId="{C1EE90D2-B2A8-49C4-BCFB-389C8F8EC4B5}" destId="{E8946050-5D49-4409-B81B-D29BC9E3F691}" srcOrd="0" destOrd="0" presId="urn:microsoft.com/office/officeart/2005/8/layout/vList3"/>
    <dgm:cxn modelId="{91723EC3-B8FC-4EB7-A345-A38F50CEBAC2}" type="presParOf" srcId="{E8946050-5D49-4409-B81B-D29BC9E3F691}" destId="{0E25F761-BC55-4D00-8256-32CA648E9E00}" srcOrd="0" destOrd="0" presId="urn:microsoft.com/office/officeart/2005/8/layout/vList3"/>
    <dgm:cxn modelId="{D90FAC8A-7376-4DD9-8B7D-BD61CB2C7606}" type="presParOf" srcId="{E8946050-5D49-4409-B81B-D29BC9E3F691}" destId="{4014F03F-AFAB-4F2A-8ABA-6CD9EBB1CCD5}" srcOrd="1" destOrd="0" presId="urn:microsoft.com/office/officeart/2005/8/layout/vList3"/>
    <dgm:cxn modelId="{96568A9D-C9DF-46E0-AE39-8A015ED4D8ED}" type="presParOf" srcId="{C1EE90D2-B2A8-49C4-BCFB-389C8F8EC4B5}" destId="{EB788075-0257-4DD0-A6F1-6EB2F7039CE9}" srcOrd="1" destOrd="0" presId="urn:microsoft.com/office/officeart/2005/8/layout/vList3"/>
    <dgm:cxn modelId="{73C74733-6C97-466D-844E-A6B9552E0BE8}" type="presParOf" srcId="{C1EE90D2-B2A8-49C4-BCFB-389C8F8EC4B5}" destId="{2E352C20-63A4-4926-B42C-A02632BD9BE3}" srcOrd="2" destOrd="0" presId="urn:microsoft.com/office/officeart/2005/8/layout/vList3"/>
    <dgm:cxn modelId="{7B7F86D7-73C5-42F9-B15F-4A22AF3E3BA1}" type="presParOf" srcId="{2E352C20-63A4-4926-B42C-A02632BD9BE3}" destId="{C70956A2-C744-453F-99A0-E37833625B90}" srcOrd="0" destOrd="0" presId="urn:microsoft.com/office/officeart/2005/8/layout/vList3"/>
    <dgm:cxn modelId="{4DBDACB7-2033-4511-B95B-4C6D56EFE940}" type="presParOf" srcId="{2E352C20-63A4-4926-B42C-A02632BD9BE3}" destId="{AB53E4E9-E410-43FC-9E57-0F87B87ED4E4}" srcOrd="1" destOrd="0" presId="urn:microsoft.com/office/officeart/2005/8/layout/vList3"/>
    <dgm:cxn modelId="{0F74764F-4F0C-45A3-B04B-3B918F981BCE}" type="presParOf" srcId="{C1EE90D2-B2A8-49C4-BCFB-389C8F8EC4B5}" destId="{FCE717BE-FDD4-45ED-BBC3-F98AF6408A28}" srcOrd="3" destOrd="0" presId="urn:microsoft.com/office/officeart/2005/8/layout/vList3"/>
    <dgm:cxn modelId="{804F512B-7F0B-4895-96A5-90A3C7B2C402}" type="presParOf" srcId="{C1EE90D2-B2A8-49C4-BCFB-389C8F8EC4B5}" destId="{B5AEF6CA-FCA2-42BD-969A-7C3FE0CCDC13}" srcOrd="4" destOrd="0" presId="urn:microsoft.com/office/officeart/2005/8/layout/vList3"/>
    <dgm:cxn modelId="{13C17764-9669-438E-930F-0F9D827E30E8}" type="presParOf" srcId="{B5AEF6CA-FCA2-42BD-969A-7C3FE0CCDC13}" destId="{87E57A2B-74CD-45FB-9E55-6E722D40CCB0}" srcOrd="0" destOrd="0" presId="urn:microsoft.com/office/officeart/2005/8/layout/vList3"/>
    <dgm:cxn modelId="{C7AC324A-AD39-42D1-8FD5-C0B94FF64380}" type="presParOf" srcId="{B5AEF6CA-FCA2-42BD-969A-7C3FE0CCDC13}" destId="{64C9B865-F737-41AB-851B-C393AAB7EA52}" srcOrd="1" destOrd="0" presId="urn:microsoft.com/office/officeart/2005/8/layout/vList3"/>
    <dgm:cxn modelId="{D4D7E468-D2ED-49D4-BA66-32521BF79CED}" type="presParOf" srcId="{C1EE90D2-B2A8-49C4-BCFB-389C8F8EC4B5}" destId="{CF55F9C0-1DB4-4AF5-BE09-A0660D5952DD}" srcOrd="5" destOrd="0" presId="urn:microsoft.com/office/officeart/2005/8/layout/vList3"/>
    <dgm:cxn modelId="{A25DA1D2-8098-4A93-A27F-BBE59B437865}" type="presParOf" srcId="{C1EE90D2-B2A8-49C4-BCFB-389C8F8EC4B5}" destId="{0B34A695-7EAC-45B9-87FB-748158B3E3AC}" srcOrd="6" destOrd="0" presId="urn:microsoft.com/office/officeart/2005/8/layout/vList3"/>
    <dgm:cxn modelId="{DB27DD78-3AE0-437A-8222-2042C6C2A9BF}" type="presParOf" srcId="{0B34A695-7EAC-45B9-87FB-748158B3E3AC}" destId="{9646154A-C50D-4B99-94AD-3945BEDA1F45}" srcOrd="0" destOrd="0" presId="urn:microsoft.com/office/officeart/2005/8/layout/vList3"/>
    <dgm:cxn modelId="{5F188C88-FD76-431E-8583-0DE08A2FD1E7}" type="presParOf" srcId="{0B34A695-7EAC-45B9-87FB-748158B3E3AC}" destId="{33877719-660C-47E2-AE90-E1D66ECEEBA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15A280-0220-44E2-881C-FA0F6FE7AC32}" type="doc">
      <dgm:prSet loTypeId="urn:microsoft.com/office/officeart/2005/8/layout/vList3" loCatId="list" qsTypeId="urn:microsoft.com/office/officeart/2005/8/quickstyle/simple1" qsCatId="simple" csTypeId="urn:microsoft.com/office/officeart/2005/8/colors/accent0_1" csCatId="mainScheme" phldr="1"/>
      <dgm:spPr/>
    </dgm:pt>
    <dgm:pt modelId="{F9A5734B-DCB3-4A00-A2C9-629D91EDBE47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es-CO" sz="2800" b="1" dirty="0" smtClean="0"/>
            <a:t>Sensibilizar al estudiante frente a las necesidades, intereses, problemas y potencialidades de la comunidad.</a:t>
          </a:r>
          <a:endParaRPr lang="es-CO" sz="2800" b="1" dirty="0"/>
        </a:p>
      </dgm:t>
    </dgm:pt>
    <dgm:pt modelId="{014FF2BE-EF97-4A32-9B9C-9ECCFF377023}" type="parTrans" cxnId="{1DDB795D-0C8B-40D7-A8F8-946554548DEA}">
      <dgm:prSet/>
      <dgm:spPr/>
      <dgm:t>
        <a:bodyPr/>
        <a:lstStyle/>
        <a:p>
          <a:endParaRPr lang="es-CO"/>
        </a:p>
      </dgm:t>
    </dgm:pt>
    <dgm:pt modelId="{3C1ED097-7015-43A9-9DB3-43A7911E099F}" type="sibTrans" cxnId="{1DDB795D-0C8B-40D7-A8F8-946554548DEA}">
      <dgm:prSet/>
      <dgm:spPr/>
      <dgm:t>
        <a:bodyPr/>
        <a:lstStyle/>
        <a:p>
          <a:endParaRPr lang="es-CO"/>
        </a:p>
      </dgm:t>
    </dgm:pt>
    <dgm:pt modelId="{2C3C34E4-6333-401F-977F-033EE03F824B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es-CO" sz="2800" b="1" dirty="0" smtClean="0"/>
            <a:t>Contribuir al desarrollo de la solidaridad, la tolerancia, la cooperación, el respeto a los demás, la responsabilidad y el compromiso con su entorno social. </a:t>
          </a:r>
          <a:endParaRPr lang="es-CO" sz="2800" b="1" dirty="0"/>
        </a:p>
      </dgm:t>
    </dgm:pt>
    <dgm:pt modelId="{A8B32300-682C-4014-A2A3-A8BF732965C6}" type="parTrans" cxnId="{22A9DEAC-2B98-4765-B74F-CD94BDCAB0A0}">
      <dgm:prSet/>
      <dgm:spPr/>
      <dgm:t>
        <a:bodyPr/>
        <a:lstStyle/>
        <a:p>
          <a:endParaRPr lang="es-CO"/>
        </a:p>
      </dgm:t>
    </dgm:pt>
    <dgm:pt modelId="{1E8A16D9-A8D9-4114-923A-3CB08BC79608}" type="sibTrans" cxnId="{22A9DEAC-2B98-4765-B74F-CD94BDCAB0A0}">
      <dgm:prSet/>
      <dgm:spPr/>
      <dgm:t>
        <a:bodyPr/>
        <a:lstStyle/>
        <a:p>
          <a:endParaRPr lang="es-CO"/>
        </a:p>
      </dgm:t>
    </dgm:pt>
    <dgm:pt modelId="{E402F553-0712-4847-9D49-BF2DDD275DA3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es-CO" sz="2800" b="1" dirty="0" smtClean="0"/>
            <a:t>Promover acciones para la construcción de    un espíritu de servicio y el mejoramiento permanente de la comunidad previniendo problemas sociales.  </a:t>
          </a:r>
          <a:endParaRPr lang="es-CO" sz="2800" b="1" dirty="0"/>
        </a:p>
      </dgm:t>
    </dgm:pt>
    <dgm:pt modelId="{2B95407B-D869-4B2D-89E1-015D4443E2AF}" type="parTrans" cxnId="{377C3A88-5C1A-4937-B0D7-628042436C6D}">
      <dgm:prSet/>
      <dgm:spPr/>
      <dgm:t>
        <a:bodyPr/>
        <a:lstStyle/>
        <a:p>
          <a:endParaRPr lang="es-CO"/>
        </a:p>
      </dgm:t>
    </dgm:pt>
    <dgm:pt modelId="{4E5A9964-8192-4389-8838-B70037F2AA49}" type="sibTrans" cxnId="{377C3A88-5C1A-4937-B0D7-628042436C6D}">
      <dgm:prSet/>
      <dgm:spPr/>
      <dgm:t>
        <a:bodyPr/>
        <a:lstStyle/>
        <a:p>
          <a:endParaRPr lang="es-CO"/>
        </a:p>
      </dgm:t>
    </dgm:pt>
    <dgm:pt modelId="{766B6AD5-2639-4736-8B62-CA24D9E00EFD}" type="pres">
      <dgm:prSet presAssocID="{F315A280-0220-44E2-881C-FA0F6FE7AC32}" presName="linearFlow" presStyleCnt="0">
        <dgm:presLayoutVars>
          <dgm:dir/>
          <dgm:resizeHandles val="exact"/>
        </dgm:presLayoutVars>
      </dgm:prSet>
      <dgm:spPr/>
    </dgm:pt>
    <dgm:pt modelId="{118E92C2-C0CC-48FA-9C54-EE127BCDCD3F}" type="pres">
      <dgm:prSet presAssocID="{F9A5734B-DCB3-4A00-A2C9-629D91EDBE47}" presName="composite" presStyleCnt="0"/>
      <dgm:spPr/>
    </dgm:pt>
    <dgm:pt modelId="{E0880210-CF9B-42B6-B4F9-6EB876265F31}" type="pres">
      <dgm:prSet presAssocID="{F9A5734B-DCB3-4A00-A2C9-629D91EDBE47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/>
          </a:solidFill>
        </a:ln>
      </dgm:spPr>
    </dgm:pt>
    <dgm:pt modelId="{B5EE8985-E14C-491E-972F-394B6A53CDA8}" type="pres">
      <dgm:prSet presAssocID="{F9A5734B-DCB3-4A00-A2C9-629D91EDBE47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8AB185F-E4CC-41E8-A35E-3350174C00C6}" type="pres">
      <dgm:prSet presAssocID="{3C1ED097-7015-43A9-9DB3-43A7911E099F}" presName="spacing" presStyleCnt="0"/>
      <dgm:spPr/>
    </dgm:pt>
    <dgm:pt modelId="{A0C4FD29-0853-45DC-868F-D2959D20A420}" type="pres">
      <dgm:prSet presAssocID="{2C3C34E4-6333-401F-977F-033EE03F824B}" presName="composite" presStyleCnt="0"/>
      <dgm:spPr/>
    </dgm:pt>
    <dgm:pt modelId="{BB940BDD-AA7F-4D04-B555-A8F043307B62}" type="pres">
      <dgm:prSet presAssocID="{2C3C34E4-6333-401F-977F-033EE03F824B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1"/>
          </a:solidFill>
        </a:ln>
      </dgm:spPr>
    </dgm:pt>
    <dgm:pt modelId="{CA93CC1D-8E66-4E55-B536-DD67E44F4871}" type="pres">
      <dgm:prSet presAssocID="{2C3C34E4-6333-401F-977F-033EE03F824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75CFC3C-4DE2-4AF6-9409-5CC76FD8ACA8}" type="pres">
      <dgm:prSet presAssocID="{1E8A16D9-A8D9-4114-923A-3CB08BC79608}" presName="spacing" presStyleCnt="0"/>
      <dgm:spPr/>
    </dgm:pt>
    <dgm:pt modelId="{3D482E30-AF8E-4B86-9307-0D1339686D70}" type="pres">
      <dgm:prSet presAssocID="{E402F553-0712-4847-9D49-BF2DDD275DA3}" presName="composite" presStyleCnt="0"/>
      <dgm:spPr/>
    </dgm:pt>
    <dgm:pt modelId="{C17243A1-1DFF-4998-906C-527A314892FD}" type="pres">
      <dgm:prSet presAssocID="{E402F553-0712-4847-9D49-BF2DDD275DA3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</dgm:pt>
    <dgm:pt modelId="{58728F64-3C57-4893-A107-BA3F33DB3545}" type="pres">
      <dgm:prSet presAssocID="{E402F553-0712-4847-9D49-BF2DDD275DA3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22A9DEAC-2B98-4765-B74F-CD94BDCAB0A0}" srcId="{F315A280-0220-44E2-881C-FA0F6FE7AC32}" destId="{2C3C34E4-6333-401F-977F-033EE03F824B}" srcOrd="1" destOrd="0" parTransId="{A8B32300-682C-4014-A2A3-A8BF732965C6}" sibTransId="{1E8A16D9-A8D9-4114-923A-3CB08BC79608}"/>
    <dgm:cxn modelId="{F19917FA-17F8-4A0C-A425-18836185DECB}" type="presOf" srcId="{F315A280-0220-44E2-881C-FA0F6FE7AC32}" destId="{766B6AD5-2639-4736-8B62-CA24D9E00EFD}" srcOrd="0" destOrd="0" presId="urn:microsoft.com/office/officeart/2005/8/layout/vList3"/>
    <dgm:cxn modelId="{530FC591-9371-4CAB-A897-6117595534EC}" type="presOf" srcId="{E402F553-0712-4847-9D49-BF2DDD275DA3}" destId="{58728F64-3C57-4893-A107-BA3F33DB3545}" srcOrd="0" destOrd="0" presId="urn:microsoft.com/office/officeart/2005/8/layout/vList3"/>
    <dgm:cxn modelId="{A5BBC240-F1BE-4CFA-8705-CA67D942C4E7}" type="presOf" srcId="{F9A5734B-DCB3-4A00-A2C9-629D91EDBE47}" destId="{B5EE8985-E14C-491E-972F-394B6A53CDA8}" srcOrd="0" destOrd="0" presId="urn:microsoft.com/office/officeart/2005/8/layout/vList3"/>
    <dgm:cxn modelId="{BF43CA33-C474-471C-9F3F-29E88CC8086D}" type="presOf" srcId="{2C3C34E4-6333-401F-977F-033EE03F824B}" destId="{CA93CC1D-8E66-4E55-B536-DD67E44F4871}" srcOrd="0" destOrd="0" presId="urn:microsoft.com/office/officeart/2005/8/layout/vList3"/>
    <dgm:cxn modelId="{1DDB795D-0C8B-40D7-A8F8-946554548DEA}" srcId="{F315A280-0220-44E2-881C-FA0F6FE7AC32}" destId="{F9A5734B-DCB3-4A00-A2C9-629D91EDBE47}" srcOrd="0" destOrd="0" parTransId="{014FF2BE-EF97-4A32-9B9C-9ECCFF377023}" sibTransId="{3C1ED097-7015-43A9-9DB3-43A7911E099F}"/>
    <dgm:cxn modelId="{377C3A88-5C1A-4937-B0D7-628042436C6D}" srcId="{F315A280-0220-44E2-881C-FA0F6FE7AC32}" destId="{E402F553-0712-4847-9D49-BF2DDD275DA3}" srcOrd="2" destOrd="0" parTransId="{2B95407B-D869-4B2D-89E1-015D4443E2AF}" sibTransId="{4E5A9964-8192-4389-8838-B70037F2AA49}"/>
    <dgm:cxn modelId="{C01B1958-41A6-441E-9D57-5014C6763EED}" type="presParOf" srcId="{766B6AD5-2639-4736-8B62-CA24D9E00EFD}" destId="{118E92C2-C0CC-48FA-9C54-EE127BCDCD3F}" srcOrd="0" destOrd="0" presId="urn:microsoft.com/office/officeart/2005/8/layout/vList3"/>
    <dgm:cxn modelId="{EDE27BE3-40D7-49CB-974C-57557853A5BD}" type="presParOf" srcId="{118E92C2-C0CC-48FA-9C54-EE127BCDCD3F}" destId="{E0880210-CF9B-42B6-B4F9-6EB876265F31}" srcOrd="0" destOrd="0" presId="urn:microsoft.com/office/officeart/2005/8/layout/vList3"/>
    <dgm:cxn modelId="{0CE30D54-5903-4D23-8FD1-E2AAA3FD15B2}" type="presParOf" srcId="{118E92C2-C0CC-48FA-9C54-EE127BCDCD3F}" destId="{B5EE8985-E14C-491E-972F-394B6A53CDA8}" srcOrd="1" destOrd="0" presId="urn:microsoft.com/office/officeart/2005/8/layout/vList3"/>
    <dgm:cxn modelId="{84A6F1E7-8CFC-4A23-B19B-9A2F7B1AB268}" type="presParOf" srcId="{766B6AD5-2639-4736-8B62-CA24D9E00EFD}" destId="{28AB185F-E4CC-41E8-A35E-3350174C00C6}" srcOrd="1" destOrd="0" presId="urn:microsoft.com/office/officeart/2005/8/layout/vList3"/>
    <dgm:cxn modelId="{E08C4790-2439-40E1-81AB-655C7898639D}" type="presParOf" srcId="{766B6AD5-2639-4736-8B62-CA24D9E00EFD}" destId="{A0C4FD29-0853-45DC-868F-D2959D20A420}" srcOrd="2" destOrd="0" presId="urn:microsoft.com/office/officeart/2005/8/layout/vList3"/>
    <dgm:cxn modelId="{13A8A1F8-C31C-42A1-B9ED-D69945885D4F}" type="presParOf" srcId="{A0C4FD29-0853-45DC-868F-D2959D20A420}" destId="{BB940BDD-AA7F-4D04-B555-A8F043307B62}" srcOrd="0" destOrd="0" presId="urn:microsoft.com/office/officeart/2005/8/layout/vList3"/>
    <dgm:cxn modelId="{77CEA30D-FA72-45A2-8991-22486A63274D}" type="presParOf" srcId="{A0C4FD29-0853-45DC-868F-D2959D20A420}" destId="{CA93CC1D-8E66-4E55-B536-DD67E44F4871}" srcOrd="1" destOrd="0" presId="urn:microsoft.com/office/officeart/2005/8/layout/vList3"/>
    <dgm:cxn modelId="{8371676A-F961-4873-8BA8-D7AE191386C3}" type="presParOf" srcId="{766B6AD5-2639-4736-8B62-CA24D9E00EFD}" destId="{A75CFC3C-4DE2-4AF6-9409-5CC76FD8ACA8}" srcOrd="3" destOrd="0" presId="urn:microsoft.com/office/officeart/2005/8/layout/vList3"/>
    <dgm:cxn modelId="{B815196B-C2A4-43ED-BFAD-97100940DA05}" type="presParOf" srcId="{766B6AD5-2639-4736-8B62-CA24D9E00EFD}" destId="{3D482E30-AF8E-4B86-9307-0D1339686D70}" srcOrd="4" destOrd="0" presId="urn:microsoft.com/office/officeart/2005/8/layout/vList3"/>
    <dgm:cxn modelId="{EAF2F107-7564-40FD-937A-C9834609FD50}" type="presParOf" srcId="{3D482E30-AF8E-4B86-9307-0D1339686D70}" destId="{C17243A1-1DFF-4998-906C-527A314892FD}" srcOrd="0" destOrd="0" presId="urn:microsoft.com/office/officeart/2005/8/layout/vList3"/>
    <dgm:cxn modelId="{5C94EF8E-DECC-4FFD-93CD-80B5EBB786EA}" type="presParOf" srcId="{3D482E30-AF8E-4B86-9307-0D1339686D70}" destId="{58728F64-3C57-4893-A107-BA3F33DB354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C8EC37-8811-47F7-A7FD-85BAB5AC3DDB}" type="doc">
      <dgm:prSet loTypeId="urn:microsoft.com/office/officeart/2005/8/layout/vList3" loCatId="list" qsTypeId="urn:microsoft.com/office/officeart/2005/8/quickstyle/simple1" qsCatId="simple" csTypeId="urn:microsoft.com/office/officeart/2005/8/colors/accent0_1" csCatId="mainScheme" phldr="1"/>
      <dgm:spPr/>
    </dgm:pt>
    <dgm:pt modelId="{A6DD6668-75E7-4774-999C-BD6829FFAF99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es-CO" sz="3000" b="1" dirty="0" smtClean="0"/>
            <a:t>Promover la aplicación de conocimientos y habilidades logrados en áreas obligatorias y optativas definidas en el plan de estudios que favorezcan el desarrollo social y cultural de las comunidades. </a:t>
          </a:r>
          <a:endParaRPr lang="es-CO" sz="3000" b="1" dirty="0"/>
        </a:p>
      </dgm:t>
    </dgm:pt>
    <dgm:pt modelId="{EC8D4FC5-E7B2-4D68-B388-284A292319B5}" type="parTrans" cxnId="{CF43B91A-DC89-418F-8326-A68CF52655A5}">
      <dgm:prSet/>
      <dgm:spPr/>
      <dgm:t>
        <a:bodyPr/>
        <a:lstStyle/>
        <a:p>
          <a:endParaRPr lang="es-CO"/>
        </a:p>
      </dgm:t>
    </dgm:pt>
    <dgm:pt modelId="{3884A90C-DED0-43D7-8AB3-42F3AEE77A5F}" type="sibTrans" cxnId="{CF43B91A-DC89-418F-8326-A68CF52655A5}">
      <dgm:prSet/>
      <dgm:spPr/>
      <dgm:t>
        <a:bodyPr/>
        <a:lstStyle/>
        <a:p>
          <a:endParaRPr lang="es-CO"/>
        </a:p>
      </dgm:t>
    </dgm:pt>
    <dgm:pt modelId="{0E2AC3BE-A106-4257-B806-D430E928BD31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es-CO" sz="3000" b="1" dirty="0" smtClean="0"/>
            <a:t>Fomentar la práctica del trabajo y del aprovechamiento del tiempo libre, como derechos que permiten la dignificación de la persona y el mejoramiento de su nivel de vida. </a:t>
          </a:r>
          <a:endParaRPr lang="es-CO" sz="3000" b="1" dirty="0"/>
        </a:p>
      </dgm:t>
    </dgm:pt>
    <dgm:pt modelId="{7BADEBE7-94D2-4F1D-8AB1-7AD4A61D2B3F}" type="parTrans" cxnId="{498DD9E8-76F6-43E9-B103-90362949E332}">
      <dgm:prSet/>
      <dgm:spPr/>
      <dgm:t>
        <a:bodyPr/>
        <a:lstStyle/>
        <a:p>
          <a:endParaRPr lang="es-CO"/>
        </a:p>
      </dgm:t>
    </dgm:pt>
    <dgm:pt modelId="{BD9847C0-A674-4F3C-B140-EBEAA72529EE}" type="sibTrans" cxnId="{498DD9E8-76F6-43E9-B103-90362949E332}">
      <dgm:prSet/>
      <dgm:spPr/>
      <dgm:t>
        <a:bodyPr/>
        <a:lstStyle/>
        <a:p>
          <a:endParaRPr lang="es-CO"/>
        </a:p>
      </dgm:t>
    </dgm:pt>
    <dgm:pt modelId="{349232A6-D15A-4993-A5FA-56200F1FD708}" type="pres">
      <dgm:prSet presAssocID="{0AC8EC37-8811-47F7-A7FD-85BAB5AC3DDB}" presName="linearFlow" presStyleCnt="0">
        <dgm:presLayoutVars>
          <dgm:dir/>
          <dgm:resizeHandles val="exact"/>
        </dgm:presLayoutVars>
      </dgm:prSet>
      <dgm:spPr/>
    </dgm:pt>
    <dgm:pt modelId="{AE260AB0-0C6D-4CE5-AFAA-6A0A1EEE1EEB}" type="pres">
      <dgm:prSet presAssocID="{A6DD6668-75E7-4774-999C-BD6829FFAF99}" presName="composite" presStyleCnt="0"/>
      <dgm:spPr/>
    </dgm:pt>
    <dgm:pt modelId="{AD8EE5C0-F749-4B86-9D65-34F07678EF2E}" type="pres">
      <dgm:prSet presAssocID="{A6DD6668-75E7-4774-999C-BD6829FFAF99}" presName="imgShp" presStyleLbl="fgImgPlace1" presStyleIdx="0" presStyleCnt="2" custLinFactNeighborY="-1796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/>
          </a:solidFill>
        </a:ln>
      </dgm:spPr>
    </dgm:pt>
    <dgm:pt modelId="{2C0742C7-D6BC-40E4-B59F-0B76B9AFE6A9}" type="pres">
      <dgm:prSet presAssocID="{A6DD6668-75E7-4774-999C-BD6829FFAF99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589E08F-BC83-42C7-828E-A15E84F50890}" type="pres">
      <dgm:prSet presAssocID="{3884A90C-DED0-43D7-8AB3-42F3AEE77A5F}" presName="spacing" presStyleCnt="0"/>
      <dgm:spPr/>
    </dgm:pt>
    <dgm:pt modelId="{3207A7F0-D612-4CCD-9C3B-D1D9CE03F723}" type="pres">
      <dgm:prSet presAssocID="{0E2AC3BE-A106-4257-B806-D430E928BD31}" presName="composite" presStyleCnt="0"/>
      <dgm:spPr/>
    </dgm:pt>
    <dgm:pt modelId="{3E09F8E0-3C08-4BEA-97A4-2D1A6D8CF25B}" type="pres">
      <dgm:prSet presAssocID="{0E2AC3BE-A106-4257-B806-D430E928BD31}" presName="imgShp" presStyleLbl="fgImgPlace1" presStyleIdx="1" presStyleCnt="2" custLinFactNeighborY="1643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1"/>
          </a:solidFill>
        </a:ln>
      </dgm:spPr>
    </dgm:pt>
    <dgm:pt modelId="{6E4CFBC6-535B-4BBF-994E-7398BC41B078}" type="pres">
      <dgm:prSet presAssocID="{0E2AC3BE-A106-4257-B806-D430E928BD31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428F8660-B791-4A27-A6B8-B797E6D83D02}" type="presOf" srcId="{0AC8EC37-8811-47F7-A7FD-85BAB5AC3DDB}" destId="{349232A6-D15A-4993-A5FA-56200F1FD708}" srcOrd="0" destOrd="0" presId="urn:microsoft.com/office/officeart/2005/8/layout/vList3"/>
    <dgm:cxn modelId="{6995907A-6C3C-4A4A-8256-0C99A73C042B}" type="presOf" srcId="{0E2AC3BE-A106-4257-B806-D430E928BD31}" destId="{6E4CFBC6-535B-4BBF-994E-7398BC41B078}" srcOrd="0" destOrd="0" presId="urn:microsoft.com/office/officeart/2005/8/layout/vList3"/>
    <dgm:cxn modelId="{498DD9E8-76F6-43E9-B103-90362949E332}" srcId="{0AC8EC37-8811-47F7-A7FD-85BAB5AC3DDB}" destId="{0E2AC3BE-A106-4257-B806-D430E928BD31}" srcOrd="1" destOrd="0" parTransId="{7BADEBE7-94D2-4F1D-8AB1-7AD4A61D2B3F}" sibTransId="{BD9847C0-A674-4F3C-B140-EBEAA72529EE}"/>
    <dgm:cxn modelId="{CF43B91A-DC89-418F-8326-A68CF52655A5}" srcId="{0AC8EC37-8811-47F7-A7FD-85BAB5AC3DDB}" destId="{A6DD6668-75E7-4774-999C-BD6829FFAF99}" srcOrd="0" destOrd="0" parTransId="{EC8D4FC5-E7B2-4D68-B388-284A292319B5}" sibTransId="{3884A90C-DED0-43D7-8AB3-42F3AEE77A5F}"/>
    <dgm:cxn modelId="{4B40C25F-B68E-4DAA-8E76-12BC419AE359}" type="presOf" srcId="{A6DD6668-75E7-4774-999C-BD6829FFAF99}" destId="{2C0742C7-D6BC-40E4-B59F-0B76B9AFE6A9}" srcOrd="0" destOrd="0" presId="urn:microsoft.com/office/officeart/2005/8/layout/vList3"/>
    <dgm:cxn modelId="{C015AFDF-B639-48F5-98D1-76B4409C7A82}" type="presParOf" srcId="{349232A6-D15A-4993-A5FA-56200F1FD708}" destId="{AE260AB0-0C6D-4CE5-AFAA-6A0A1EEE1EEB}" srcOrd="0" destOrd="0" presId="urn:microsoft.com/office/officeart/2005/8/layout/vList3"/>
    <dgm:cxn modelId="{D3122979-9D93-4710-BB53-B3BAF851E321}" type="presParOf" srcId="{AE260AB0-0C6D-4CE5-AFAA-6A0A1EEE1EEB}" destId="{AD8EE5C0-F749-4B86-9D65-34F07678EF2E}" srcOrd="0" destOrd="0" presId="urn:microsoft.com/office/officeart/2005/8/layout/vList3"/>
    <dgm:cxn modelId="{8385C3C5-ABED-426C-86AF-936450643622}" type="presParOf" srcId="{AE260AB0-0C6D-4CE5-AFAA-6A0A1EEE1EEB}" destId="{2C0742C7-D6BC-40E4-B59F-0B76B9AFE6A9}" srcOrd="1" destOrd="0" presId="urn:microsoft.com/office/officeart/2005/8/layout/vList3"/>
    <dgm:cxn modelId="{57D2DFD3-26A5-4E99-8733-965E78929F6D}" type="presParOf" srcId="{349232A6-D15A-4993-A5FA-56200F1FD708}" destId="{4589E08F-BC83-42C7-828E-A15E84F50890}" srcOrd="1" destOrd="0" presId="urn:microsoft.com/office/officeart/2005/8/layout/vList3"/>
    <dgm:cxn modelId="{41210B18-F2C3-4C9D-8082-50393EFB6635}" type="presParOf" srcId="{349232A6-D15A-4993-A5FA-56200F1FD708}" destId="{3207A7F0-D612-4CCD-9C3B-D1D9CE03F723}" srcOrd="2" destOrd="0" presId="urn:microsoft.com/office/officeart/2005/8/layout/vList3"/>
    <dgm:cxn modelId="{E954D030-E27D-4325-B32D-29B815CF27C9}" type="presParOf" srcId="{3207A7F0-D612-4CCD-9C3B-D1D9CE03F723}" destId="{3E09F8E0-3C08-4BEA-97A4-2D1A6D8CF25B}" srcOrd="0" destOrd="0" presId="urn:microsoft.com/office/officeart/2005/8/layout/vList3"/>
    <dgm:cxn modelId="{269DB114-D870-40EB-890F-3B3B2E77995C}" type="presParOf" srcId="{3207A7F0-D612-4CCD-9C3B-D1D9CE03F723}" destId="{6E4CFBC6-535B-4BBF-994E-7398BC41B07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BA319F-0377-48A7-A9F2-C87F0DDB80FE}" type="doc">
      <dgm:prSet loTypeId="urn:microsoft.com/office/officeart/2005/8/layout/vList3" loCatId="list" qsTypeId="urn:microsoft.com/office/officeart/2005/8/quickstyle/simple1" qsCatId="simple" csTypeId="urn:microsoft.com/office/officeart/2005/8/colors/accent0_1" csCatId="mainScheme" phldr="1"/>
      <dgm:spPr/>
    </dgm:pt>
    <dgm:pt modelId="{89C2F4D3-A8B5-40D7-9F17-297DEA6858DA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es-CO" b="1" dirty="0" smtClean="0"/>
            <a:t>Fomentar la práctica de conocimientos y habilidades logrados en las áreas obligatorias y optativas  del plan de estudios que favorezcan el desarrollo social y cultural de las comunidades. </a:t>
          </a:r>
          <a:endParaRPr lang="es-CO" b="1" dirty="0"/>
        </a:p>
      </dgm:t>
    </dgm:pt>
    <dgm:pt modelId="{5B29AF98-1036-477D-BED9-CEC79BDAD710}" type="parTrans" cxnId="{48D219A4-271F-4EC2-93B7-AE3BB314B1C9}">
      <dgm:prSet/>
      <dgm:spPr/>
      <dgm:t>
        <a:bodyPr/>
        <a:lstStyle/>
        <a:p>
          <a:endParaRPr lang="es-CO"/>
        </a:p>
      </dgm:t>
    </dgm:pt>
    <dgm:pt modelId="{0EA63C96-0E12-40A2-95A9-8788A04EAB63}" type="sibTrans" cxnId="{48D219A4-271F-4EC2-93B7-AE3BB314B1C9}">
      <dgm:prSet/>
      <dgm:spPr/>
      <dgm:t>
        <a:bodyPr/>
        <a:lstStyle/>
        <a:p>
          <a:endParaRPr lang="es-CO"/>
        </a:p>
      </dgm:t>
    </dgm:pt>
    <dgm:pt modelId="{AF664765-707A-4379-A32C-5AC36C1714B0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es-CO" b="1" dirty="0" smtClean="0"/>
            <a:t>Contribuir al desarrollo de la solidaridad, la tolerancia, la cooperación, el respeto a los demás, la responsabilidad y el compromiso con su entorno social. </a:t>
          </a:r>
          <a:endParaRPr lang="es-CO" b="1" dirty="0"/>
        </a:p>
      </dgm:t>
    </dgm:pt>
    <dgm:pt modelId="{52740479-EF38-416E-8099-5B07AB1EA017}" type="parTrans" cxnId="{2CF2A0B9-E457-41AE-BEAE-63E5DFCCAF3D}">
      <dgm:prSet/>
      <dgm:spPr/>
      <dgm:t>
        <a:bodyPr/>
        <a:lstStyle/>
        <a:p>
          <a:endParaRPr lang="es-CO"/>
        </a:p>
      </dgm:t>
    </dgm:pt>
    <dgm:pt modelId="{66950196-866D-4B01-A237-1CA60FE4741A}" type="sibTrans" cxnId="{2CF2A0B9-E457-41AE-BEAE-63E5DFCCAF3D}">
      <dgm:prSet/>
      <dgm:spPr/>
      <dgm:t>
        <a:bodyPr/>
        <a:lstStyle/>
        <a:p>
          <a:endParaRPr lang="es-CO"/>
        </a:p>
      </dgm:t>
    </dgm:pt>
    <dgm:pt modelId="{FDCA572B-4B4C-407F-AD31-A6DF8FA51FEE}" type="pres">
      <dgm:prSet presAssocID="{1FBA319F-0377-48A7-A9F2-C87F0DDB80FE}" presName="linearFlow" presStyleCnt="0">
        <dgm:presLayoutVars>
          <dgm:dir/>
          <dgm:resizeHandles val="exact"/>
        </dgm:presLayoutVars>
      </dgm:prSet>
      <dgm:spPr/>
    </dgm:pt>
    <dgm:pt modelId="{511B08AA-1C31-4B7B-8801-2FE4093969C3}" type="pres">
      <dgm:prSet presAssocID="{89C2F4D3-A8B5-40D7-9F17-297DEA6858DA}" presName="composite" presStyleCnt="0"/>
      <dgm:spPr/>
    </dgm:pt>
    <dgm:pt modelId="{5038212C-49ED-4B9F-A63E-A67BB770CCB6}" type="pres">
      <dgm:prSet presAssocID="{89C2F4D3-A8B5-40D7-9F17-297DEA6858DA}" presName="imgShp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/>
          </a:solidFill>
        </a:ln>
      </dgm:spPr>
    </dgm:pt>
    <dgm:pt modelId="{B3DD8B64-97CF-4B73-B6FC-0F22B17FD355}" type="pres">
      <dgm:prSet presAssocID="{89C2F4D3-A8B5-40D7-9F17-297DEA6858DA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BEC6E2B-A91E-4203-90C0-BC30B1108547}" type="pres">
      <dgm:prSet presAssocID="{0EA63C96-0E12-40A2-95A9-8788A04EAB63}" presName="spacing" presStyleCnt="0"/>
      <dgm:spPr/>
    </dgm:pt>
    <dgm:pt modelId="{F2E3A369-6F1F-4643-B8DE-904A1D24057B}" type="pres">
      <dgm:prSet presAssocID="{AF664765-707A-4379-A32C-5AC36C1714B0}" presName="composite" presStyleCnt="0"/>
      <dgm:spPr/>
    </dgm:pt>
    <dgm:pt modelId="{5351046D-0F52-4BCA-A9FA-FE007BB1281E}" type="pres">
      <dgm:prSet presAssocID="{AF664765-707A-4379-A32C-5AC36C1714B0}" presName="imgShp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1"/>
          </a:solidFill>
        </a:ln>
      </dgm:spPr>
    </dgm:pt>
    <dgm:pt modelId="{0F6BBCFF-0FAB-441D-88D3-4D05EFABBE59}" type="pres">
      <dgm:prSet presAssocID="{AF664765-707A-4379-A32C-5AC36C1714B0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48D219A4-271F-4EC2-93B7-AE3BB314B1C9}" srcId="{1FBA319F-0377-48A7-A9F2-C87F0DDB80FE}" destId="{89C2F4D3-A8B5-40D7-9F17-297DEA6858DA}" srcOrd="0" destOrd="0" parTransId="{5B29AF98-1036-477D-BED9-CEC79BDAD710}" sibTransId="{0EA63C96-0E12-40A2-95A9-8788A04EAB63}"/>
    <dgm:cxn modelId="{25153591-E84F-4109-A7F3-5E2780CA375D}" type="presOf" srcId="{1FBA319F-0377-48A7-A9F2-C87F0DDB80FE}" destId="{FDCA572B-4B4C-407F-AD31-A6DF8FA51FEE}" srcOrd="0" destOrd="0" presId="urn:microsoft.com/office/officeart/2005/8/layout/vList3"/>
    <dgm:cxn modelId="{2CF2A0B9-E457-41AE-BEAE-63E5DFCCAF3D}" srcId="{1FBA319F-0377-48A7-A9F2-C87F0DDB80FE}" destId="{AF664765-707A-4379-A32C-5AC36C1714B0}" srcOrd="1" destOrd="0" parTransId="{52740479-EF38-416E-8099-5B07AB1EA017}" sibTransId="{66950196-866D-4B01-A237-1CA60FE4741A}"/>
    <dgm:cxn modelId="{C98A4437-A197-48D6-80DD-C4502515BD51}" type="presOf" srcId="{89C2F4D3-A8B5-40D7-9F17-297DEA6858DA}" destId="{B3DD8B64-97CF-4B73-B6FC-0F22B17FD355}" srcOrd="0" destOrd="0" presId="urn:microsoft.com/office/officeart/2005/8/layout/vList3"/>
    <dgm:cxn modelId="{6A95E5C3-6643-4660-859A-B3829C5FD546}" type="presOf" srcId="{AF664765-707A-4379-A32C-5AC36C1714B0}" destId="{0F6BBCFF-0FAB-441D-88D3-4D05EFABBE59}" srcOrd="0" destOrd="0" presId="urn:microsoft.com/office/officeart/2005/8/layout/vList3"/>
    <dgm:cxn modelId="{419E5582-7EF2-4B31-91A1-92FECD7F7EDD}" type="presParOf" srcId="{FDCA572B-4B4C-407F-AD31-A6DF8FA51FEE}" destId="{511B08AA-1C31-4B7B-8801-2FE4093969C3}" srcOrd="0" destOrd="0" presId="urn:microsoft.com/office/officeart/2005/8/layout/vList3"/>
    <dgm:cxn modelId="{4A3BD723-12EE-40BB-8866-B168D181D26A}" type="presParOf" srcId="{511B08AA-1C31-4B7B-8801-2FE4093969C3}" destId="{5038212C-49ED-4B9F-A63E-A67BB770CCB6}" srcOrd="0" destOrd="0" presId="urn:microsoft.com/office/officeart/2005/8/layout/vList3"/>
    <dgm:cxn modelId="{7298148F-9059-41DF-8A3D-5543E79B6F62}" type="presParOf" srcId="{511B08AA-1C31-4B7B-8801-2FE4093969C3}" destId="{B3DD8B64-97CF-4B73-B6FC-0F22B17FD355}" srcOrd="1" destOrd="0" presId="urn:microsoft.com/office/officeart/2005/8/layout/vList3"/>
    <dgm:cxn modelId="{9005DF76-3CB4-4290-9BA3-F86391365025}" type="presParOf" srcId="{FDCA572B-4B4C-407F-AD31-A6DF8FA51FEE}" destId="{4BEC6E2B-A91E-4203-90C0-BC30B1108547}" srcOrd="1" destOrd="0" presId="urn:microsoft.com/office/officeart/2005/8/layout/vList3"/>
    <dgm:cxn modelId="{63DA72C7-A23C-45C5-A58B-9364758EB341}" type="presParOf" srcId="{FDCA572B-4B4C-407F-AD31-A6DF8FA51FEE}" destId="{F2E3A369-6F1F-4643-B8DE-904A1D24057B}" srcOrd="2" destOrd="0" presId="urn:microsoft.com/office/officeart/2005/8/layout/vList3"/>
    <dgm:cxn modelId="{E91CBAB6-D704-423E-B4BF-8F9022D4EBFD}" type="presParOf" srcId="{F2E3A369-6F1F-4643-B8DE-904A1D24057B}" destId="{5351046D-0F52-4BCA-A9FA-FE007BB1281E}" srcOrd="0" destOrd="0" presId="urn:microsoft.com/office/officeart/2005/8/layout/vList3"/>
    <dgm:cxn modelId="{0F86A46D-9551-4735-867D-05801A0118C6}" type="presParOf" srcId="{F2E3A369-6F1F-4643-B8DE-904A1D24057B}" destId="{0F6BBCFF-0FAB-441D-88D3-4D05EFABBE5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E5DAEF-970D-44BE-AA0E-7350F40B505F}" type="doc">
      <dgm:prSet loTypeId="urn:microsoft.com/office/officeart/2005/8/layout/hProcess10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763E228C-7C65-487D-89BC-D6005906BC15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pPr algn="ctr"/>
          <a:r>
            <a:rPr lang="es-CO" sz="3000" b="1" dirty="0" smtClean="0"/>
            <a:t>Capacitación a estudiantes </a:t>
          </a:r>
        </a:p>
        <a:p>
          <a:pPr algn="ctr"/>
          <a:r>
            <a:rPr lang="es-CO" sz="3000" b="1" dirty="0" smtClean="0"/>
            <a:t>Inscripción a líneas de acción</a:t>
          </a:r>
          <a:endParaRPr lang="es-CO" sz="3000" b="1" dirty="0"/>
        </a:p>
      </dgm:t>
    </dgm:pt>
    <dgm:pt modelId="{A43C2116-0948-4087-9A2A-7E3ED9520C67}" type="parTrans" cxnId="{764B684D-8DA2-4AE4-A331-F345F8D50C28}">
      <dgm:prSet/>
      <dgm:spPr/>
      <dgm:t>
        <a:bodyPr/>
        <a:lstStyle/>
        <a:p>
          <a:endParaRPr lang="es-CO"/>
        </a:p>
      </dgm:t>
    </dgm:pt>
    <dgm:pt modelId="{99BD7958-D0E9-4995-9626-EE07DDD52F14}" type="sibTrans" cxnId="{764B684D-8DA2-4AE4-A331-F345F8D50C28}">
      <dgm:prSet/>
      <dgm:spPr>
        <a:solidFill>
          <a:schemeClr val="tx1"/>
        </a:solidFill>
      </dgm:spPr>
      <dgm:t>
        <a:bodyPr/>
        <a:lstStyle/>
        <a:p>
          <a:endParaRPr lang="es-CO"/>
        </a:p>
      </dgm:t>
    </dgm:pt>
    <dgm:pt modelId="{5FCC5ADD-6D92-4AFE-A003-DC8A48860F2F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pPr algn="ctr"/>
          <a:r>
            <a:rPr lang="es-CO" sz="2600" b="1" dirty="0" smtClean="0"/>
            <a:t>Presentación de propuestas </a:t>
          </a:r>
        </a:p>
        <a:p>
          <a:pPr algn="ctr"/>
          <a:r>
            <a:rPr lang="es-CO" sz="2600" b="1" dirty="0" smtClean="0"/>
            <a:t>Aprobación de los proyectos</a:t>
          </a:r>
          <a:endParaRPr lang="es-CO" sz="2600" b="1" dirty="0"/>
        </a:p>
      </dgm:t>
    </dgm:pt>
    <dgm:pt modelId="{315F6E99-8E3C-4D24-9E16-7B771592E21C}" type="parTrans" cxnId="{D0A528E4-BAF2-4E93-8AA3-E9B88C156FFC}">
      <dgm:prSet/>
      <dgm:spPr/>
      <dgm:t>
        <a:bodyPr/>
        <a:lstStyle/>
        <a:p>
          <a:endParaRPr lang="es-CO"/>
        </a:p>
      </dgm:t>
    </dgm:pt>
    <dgm:pt modelId="{60D3C0D7-C4F3-4F4D-936D-EB5AB60DEBBD}" type="sibTrans" cxnId="{D0A528E4-BAF2-4E93-8AA3-E9B88C156FFC}">
      <dgm:prSet/>
      <dgm:spPr>
        <a:solidFill>
          <a:schemeClr val="tx1"/>
        </a:solidFill>
      </dgm:spPr>
      <dgm:t>
        <a:bodyPr/>
        <a:lstStyle/>
        <a:p>
          <a:endParaRPr lang="es-CO"/>
        </a:p>
      </dgm:t>
    </dgm:pt>
    <dgm:pt modelId="{8953CAB6-A4F0-44D3-A1CE-6B06F6001BD5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pPr algn="ctr"/>
          <a:r>
            <a:rPr lang="es-CO" sz="2500" b="1" dirty="0" smtClean="0"/>
            <a:t>Ejecución, seguimiento y control de las actividades del proyecto. </a:t>
          </a:r>
        </a:p>
      </dgm:t>
    </dgm:pt>
    <dgm:pt modelId="{F582A277-BAF7-4C48-A9E2-D62E26BDCDCE}" type="parTrans" cxnId="{F45B2FD5-913E-4F66-9223-7245EE72E83A}">
      <dgm:prSet/>
      <dgm:spPr/>
      <dgm:t>
        <a:bodyPr/>
        <a:lstStyle/>
        <a:p>
          <a:endParaRPr lang="es-CO"/>
        </a:p>
      </dgm:t>
    </dgm:pt>
    <dgm:pt modelId="{475F7C9E-79CF-4AD2-B2ED-55B65184368B}" type="sibTrans" cxnId="{F45B2FD5-913E-4F66-9223-7245EE72E83A}">
      <dgm:prSet/>
      <dgm:spPr>
        <a:solidFill>
          <a:schemeClr val="tx1"/>
        </a:solidFill>
      </dgm:spPr>
      <dgm:t>
        <a:bodyPr/>
        <a:lstStyle/>
        <a:p>
          <a:endParaRPr lang="es-CO"/>
        </a:p>
      </dgm:t>
    </dgm:pt>
    <dgm:pt modelId="{79775B6D-3B07-443B-9D9A-0F9F509CE83A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es-CO" sz="2800" b="1" dirty="0" smtClean="0"/>
            <a:t>Sustentación de proyectos y entrega  </a:t>
          </a:r>
        </a:p>
        <a:p>
          <a:r>
            <a:rPr lang="es-CO" sz="2800" b="1" dirty="0" smtClean="0"/>
            <a:t>Constancias de cumplimiento </a:t>
          </a:r>
          <a:endParaRPr lang="es-CO" sz="2800" b="1" dirty="0"/>
        </a:p>
      </dgm:t>
    </dgm:pt>
    <dgm:pt modelId="{561AAE9C-B294-4DA8-B183-185561FA6CC6}" type="parTrans" cxnId="{C55256DC-BB45-43D5-B9B1-4D743F7CE728}">
      <dgm:prSet/>
      <dgm:spPr/>
      <dgm:t>
        <a:bodyPr/>
        <a:lstStyle/>
        <a:p>
          <a:endParaRPr lang="es-CO"/>
        </a:p>
      </dgm:t>
    </dgm:pt>
    <dgm:pt modelId="{E61D940E-91C9-4B32-9BBA-29DD1659B75A}" type="sibTrans" cxnId="{C55256DC-BB45-43D5-B9B1-4D743F7CE728}">
      <dgm:prSet/>
      <dgm:spPr/>
      <dgm:t>
        <a:bodyPr/>
        <a:lstStyle/>
        <a:p>
          <a:endParaRPr lang="es-CO"/>
        </a:p>
      </dgm:t>
    </dgm:pt>
    <dgm:pt modelId="{723D45D9-E153-4A07-9121-F623267C5B3E}" type="pres">
      <dgm:prSet presAssocID="{62E5DAEF-970D-44BE-AA0E-7350F40B505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9003D381-2BBE-45AA-BCF7-52A15891F44E}" type="pres">
      <dgm:prSet presAssocID="{763E228C-7C65-487D-89BC-D6005906BC15}" presName="composite" presStyleCnt="0"/>
      <dgm:spPr/>
      <dgm:t>
        <a:bodyPr/>
        <a:lstStyle/>
        <a:p>
          <a:endParaRPr lang="es-CO"/>
        </a:p>
      </dgm:t>
    </dgm:pt>
    <dgm:pt modelId="{D5866F8E-A005-4D04-894B-B54A52473819}" type="pres">
      <dgm:prSet presAssocID="{763E228C-7C65-487D-89BC-D6005906BC15}" presName="imagSh" presStyleLbl="bgImgPlace1" presStyleIdx="0" presStyleCnt="4" custLinFactNeighborX="13327" custLinFactNeighborY="-13993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s-CO"/>
        </a:p>
      </dgm:t>
    </dgm:pt>
    <dgm:pt modelId="{332F5E4F-0779-4B03-A0E5-C22CEB5090E6}" type="pres">
      <dgm:prSet presAssocID="{763E228C-7C65-487D-89BC-D6005906BC15}" presName="txNode" presStyleLbl="node1" presStyleIdx="0" presStyleCnt="4" custScaleX="133632" custScaleY="125366" custLinFactNeighborX="15687" custLinFactNeighborY="5228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22143E2-5052-4B9E-AF4F-98811B82B879}" type="pres">
      <dgm:prSet presAssocID="{99BD7958-D0E9-4995-9626-EE07DDD52F14}" presName="sibTrans" presStyleLbl="sibTrans2D1" presStyleIdx="0" presStyleCnt="3"/>
      <dgm:spPr/>
      <dgm:t>
        <a:bodyPr/>
        <a:lstStyle/>
        <a:p>
          <a:endParaRPr lang="es-CO"/>
        </a:p>
      </dgm:t>
    </dgm:pt>
    <dgm:pt modelId="{3A62C92E-4D10-4040-9AE7-3B08D2296D2C}" type="pres">
      <dgm:prSet presAssocID="{99BD7958-D0E9-4995-9626-EE07DDD52F14}" presName="connTx" presStyleLbl="sibTrans2D1" presStyleIdx="0" presStyleCnt="3"/>
      <dgm:spPr/>
      <dgm:t>
        <a:bodyPr/>
        <a:lstStyle/>
        <a:p>
          <a:endParaRPr lang="es-CO"/>
        </a:p>
      </dgm:t>
    </dgm:pt>
    <dgm:pt modelId="{D2F601FF-25C7-4455-A718-0E93B43E7360}" type="pres">
      <dgm:prSet presAssocID="{5FCC5ADD-6D92-4AFE-A003-DC8A48860F2F}" presName="composite" presStyleCnt="0"/>
      <dgm:spPr/>
      <dgm:t>
        <a:bodyPr/>
        <a:lstStyle/>
        <a:p>
          <a:endParaRPr lang="es-CO"/>
        </a:p>
      </dgm:t>
    </dgm:pt>
    <dgm:pt modelId="{EB290BEF-9943-49FF-95CA-6989991252DE}" type="pres">
      <dgm:prSet presAssocID="{5FCC5ADD-6D92-4AFE-A003-DC8A48860F2F}" presName="imagSh" presStyleLbl="bgImgPlace1" presStyleIdx="1" presStyleCnt="4" custLinFactNeighborX="12820" custLinFactNeighborY="-8663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002060"/>
          </a:solidFill>
        </a:ln>
      </dgm:spPr>
      <dgm:t>
        <a:bodyPr/>
        <a:lstStyle/>
        <a:p>
          <a:endParaRPr lang="es-CO"/>
        </a:p>
      </dgm:t>
    </dgm:pt>
    <dgm:pt modelId="{A03AC406-1B3C-4B1E-B2E5-1ED88AEA6FAB}" type="pres">
      <dgm:prSet presAssocID="{5FCC5ADD-6D92-4AFE-A003-DC8A48860F2F}" presName="txNode" presStyleLbl="node1" presStyleIdx="1" presStyleCnt="4" custScaleX="128728" custScaleY="122474" custLinFactNeighborX="21568" custLinFactNeighborY="5509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7381C49-D809-4B9F-93BB-0AE66C71B8F5}" type="pres">
      <dgm:prSet presAssocID="{60D3C0D7-C4F3-4F4D-936D-EB5AB60DEBBD}" presName="sibTrans" presStyleLbl="sibTrans2D1" presStyleIdx="1" presStyleCnt="3"/>
      <dgm:spPr/>
      <dgm:t>
        <a:bodyPr/>
        <a:lstStyle/>
        <a:p>
          <a:endParaRPr lang="es-CO"/>
        </a:p>
      </dgm:t>
    </dgm:pt>
    <dgm:pt modelId="{262337FC-085F-462B-A965-8E3207C95896}" type="pres">
      <dgm:prSet presAssocID="{60D3C0D7-C4F3-4F4D-936D-EB5AB60DEBBD}" presName="connTx" presStyleLbl="sibTrans2D1" presStyleIdx="1" presStyleCnt="3"/>
      <dgm:spPr/>
      <dgm:t>
        <a:bodyPr/>
        <a:lstStyle/>
        <a:p>
          <a:endParaRPr lang="es-CO"/>
        </a:p>
      </dgm:t>
    </dgm:pt>
    <dgm:pt modelId="{F138A41D-825A-4B65-9D6B-84A15DCCD0A0}" type="pres">
      <dgm:prSet presAssocID="{8953CAB6-A4F0-44D3-A1CE-6B06F6001BD5}" presName="composite" presStyleCnt="0"/>
      <dgm:spPr/>
      <dgm:t>
        <a:bodyPr/>
        <a:lstStyle/>
        <a:p>
          <a:endParaRPr lang="es-CO"/>
        </a:p>
      </dgm:t>
    </dgm:pt>
    <dgm:pt modelId="{9D00B320-1A8A-469C-95E6-B291F4DC74EE}" type="pres">
      <dgm:prSet presAssocID="{8953CAB6-A4F0-44D3-A1CE-6B06F6001BD5}" presName="imagSh" presStyleLbl="bgImgPlace1" presStyleIdx="2" presStyleCnt="4" custLinFactNeighborX="11328" custLinFactNeighborY="-7330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002060"/>
          </a:solidFill>
        </a:ln>
      </dgm:spPr>
      <dgm:t>
        <a:bodyPr/>
        <a:lstStyle/>
        <a:p>
          <a:endParaRPr lang="es-CO"/>
        </a:p>
      </dgm:t>
    </dgm:pt>
    <dgm:pt modelId="{B86B9536-9988-478E-850A-CB14E4D62E95}" type="pres">
      <dgm:prSet presAssocID="{8953CAB6-A4F0-44D3-A1CE-6B06F6001BD5}" presName="txNode" presStyleLbl="node1" presStyleIdx="2" presStyleCnt="4" custScaleX="126721" custScaleY="132313" custLinFactNeighborX="16635" custLinFactNeighborY="6479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B7B89A2-5783-46A4-A266-D921384B8A9E}" type="pres">
      <dgm:prSet presAssocID="{475F7C9E-79CF-4AD2-B2ED-55B65184368B}" presName="sibTrans" presStyleLbl="sibTrans2D1" presStyleIdx="2" presStyleCnt="3"/>
      <dgm:spPr/>
      <dgm:t>
        <a:bodyPr/>
        <a:lstStyle/>
        <a:p>
          <a:endParaRPr lang="es-CO"/>
        </a:p>
      </dgm:t>
    </dgm:pt>
    <dgm:pt modelId="{5B2515ED-E3E0-4285-B252-D5D21D4A8713}" type="pres">
      <dgm:prSet presAssocID="{475F7C9E-79CF-4AD2-B2ED-55B65184368B}" presName="connTx" presStyleLbl="sibTrans2D1" presStyleIdx="2" presStyleCnt="3"/>
      <dgm:spPr/>
      <dgm:t>
        <a:bodyPr/>
        <a:lstStyle/>
        <a:p>
          <a:endParaRPr lang="es-CO"/>
        </a:p>
      </dgm:t>
    </dgm:pt>
    <dgm:pt modelId="{2BD6316B-899E-4342-B60C-99A22E047C7C}" type="pres">
      <dgm:prSet presAssocID="{79775B6D-3B07-443B-9D9A-0F9F509CE83A}" presName="composite" presStyleCnt="0"/>
      <dgm:spPr/>
      <dgm:t>
        <a:bodyPr/>
        <a:lstStyle/>
        <a:p>
          <a:endParaRPr lang="es-CO"/>
        </a:p>
      </dgm:t>
    </dgm:pt>
    <dgm:pt modelId="{4AE145A4-A186-4EF2-871B-24FF7DCCC4FE}" type="pres">
      <dgm:prSet presAssocID="{79775B6D-3B07-443B-9D9A-0F9F509CE83A}" presName="imagSh" presStyleLbl="bgImgPlace1" presStyleIdx="3" presStyleCnt="4" custLinFactNeighborX="-666" custLinFactNeighborY="-11328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rgbClr val="002060"/>
          </a:solidFill>
        </a:ln>
      </dgm:spPr>
      <dgm:t>
        <a:bodyPr/>
        <a:lstStyle/>
        <a:p>
          <a:endParaRPr lang="es-CO"/>
        </a:p>
      </dgm:t>
    </dgm:pt>
    <dgm:pt modelId="{C0BF7BB4-15D6-4D77-ADC6-0540CF3ED315}" type="pres">
      <dgm:prSet presAssocID="{79775B6D-3B07-443B-9D9A-0F9F509CE83A}" presName="txNode" presStyleLbl="node1" presStyleIdx="3" presStyleCnt="4" custScaleX="136752" custScaleY="114845" custLinFactNeighborX="-7509" custLinFactNeighborY="5414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1F9A2F9C-01BE-4782-A8BD-93FACCACF04C}" type="presOf" srcId="{99BD7958-D0E9-4995-9626-EE07DDD52F14}" destId="{F22143E2-5052-4B9E-AF4F-98811B82B879}" srcOrd="0" destOrd="0" presId="urn:microsoft.com/office/officeart/2005/8/layout/hProcess10"/>
    <dgm:cxn modelId="{C55256DC-BB45-43D5-B9B1-4D743F7CE728}" srcId="{62E5DAEF-970D-44BE-AA0E-7350F40B505F}" destId="{79775B6D-3B07-443B-9D9A-0F9F509CE83A}" srcOrd="3" destOrd="0" parTransId="{561AAE9C-B294-4DA8-B183-185561FA6CC6}" sibTransId="{E61D940E-91C9-4B32-9BBA-29DD1659B75A}"/>
    <dgm:cxn modelId="{D0A528E4-BAF2-4E93-8AA3-E9B88C156FFC}" srcId="{62E5DAEF-970D-44BE-AA0E-7350F40B505F}" destId="{5FCC5ADD-6D92-4AFE-A003-DC8A48860F2F}" srcOrd="1" destOrd="0" parTransId="{315F6E99-8E3C-4D24-9E16-7B771592E21C}" sibTransId="{60D3C0D7-C4F3-4F4D-936D-EB5AB60DEBBD}"/>
    <dgm:cxn modelId="{7C94F700-1E0E-4FFC-9FBD-327E298C0FCD}" type="presOf" srcId="{79775B6D-3B07-443B-9D9A-0F9F509CE83A}" destId="{C0BF7BB4-15D6-4D77-ADC6-0540CF3ED315}" srcOrd="0" destOrd="0" presId="urn:microsoft.com/office/officeart/2005/8/layout/hProcess10"/>
    <dgm:cxn modelId="{FA59D976-C692-4F09-88C3-7B6205A29C36}" type="presOf" srcId="{60D3C0D7-C4F3-4F4D-936D-EB5AB60DEBBD}" destId="{C7381C49-D809-4B9F-93BB-0AE66C71B8F5}" srcOrd="0" destOrd="0" presId="urn:microsoft.com/office/officeart/2005/8/layout/hProcess10"/>
    <dgm:cxn modelId="{32BEAC87-01CA-4E2E-AB69-0279DB0D4816}" type="presOf" srcId="{99BD7958-D0E9-4995-9626-EE07DDD52F14}" destId="{3A62C92E-4D10-4040-9AE7-3B08D2296D2C}" srcOrd="1" destOrd="0" presId="urn:microsoft.com/office/officeart/2005/8/layout/hProcess10"/>
    <dgm:cxn modelId="{9A4221C9-F907-4EF8-B1E3-92D20F08387A}" type="presOf" srcId="{763E228C-7C65-487D-89BC-D6005906BC15}" destId="{332F5E4F-0779-4B03-A0E5-C22CEB5090E6}" srcOrd="0" destOrd="0" presId="urn:microsoft.com/office/officeart/2005/8/layout/hProcess10"/>
    <dgm:cxn modelId="{32F9E8EF-ECC3-45DC-932F-DCCFFB78BB4A}" type="presOf" srcId="{475F7C9E-79CF-4AD2-B2ED-55B65184368B}" destId="{5B2515ED-E3E0-4285-B252-D5D21D4A8713}" srcOrd="1" destOrd="0" presId="urn:microsoft.com/office/officeart/2005/8/layout/hProcess10"/>
    <dgm:cxn modelId="{43E2219D-DABD-4023-B28A-591566341D27}" type="presOf" srcId="{60D3C0D7-C4F3-4F4D-936D-EB5AB60DEBBD}" destId="{262337FC-085F-462B-A965-8E3207C95896}" srcOrd="1" destOrd="0" presId="urn:microsoft.com/office/officeart/2005/8/layout/hProcess10"/>
    <dgm:cxn modelId="{3BEEF1CC-B4EA-423E-B41F-701628B58C4A}" type="presOf" srcId="{8953CAB6-A4F0-44D3-A1CE-6B06F6001BD5}" destId="{B86B9536-9988-478E-850A-CB14E4D62E95}" srcOrd="0" destOrd="0" presId="urn:microsoft.com/office/officeart/2005/8/layout/hProcess10"/>
    <dgm:cxn modelId="{4A5A990A-2284-4A06-B8E7-64750FA77047}" type="presOf" srcId="{62E5DAEF-970D-44BE-AA0E-7350F40B505F}" destId="{723D45D9-E153-4A07-9121-F623267C5B3E}" srcOrd="0" destOrd="0" presId="urn:microsoft.com/office/officeart/2005/8/layout/hProcess10"/>
    <dgm:cxn modelId="{43AF5A5C-0005-4AE9-A300-5A78E8CBDBAD}" type="presOf" srcId="{5FCC5ADD-6D92-4AFE-A003-DC8A48860F2F}" destId="{A03AC406-1B3C-4B1E-B2E5-1ED88AEA6FAB}" srcOrd="0" destOrd="0" presId="urn:microsoft.com/office/officeart/2005/8/layout/hProcess10"/>
    <dgm:cxn modelId="{A1C97CD1-BEC5-4076-934C-8087C0E0C825}" type="presOf" srcId="{475F7C9E-79CF-4AD2-B2ED-55B65184368B}" destId="{7B7B89A2-5783-46A4-A266-D921384B8A9E}" srcOrd="0" destOrd="0" presId="urn:microsoft.com/office/officeart/2005/8/layout/hProcess10"/>
    <dgm:cxn modelId="{F45B2FD5-913E-4F66-9223-7245EE72E83A}" srcId="{62E5DAEF-970D-44BE-AA0E-7350F40B505F}" destId="{8953CAB6-A4F0-44D3-A1CE-6B06F6001BD5}" srcOrd="2" destOrd="0" parTransId="{F582A277-BAF7-4C48-A9E2-D62E26BDCDCE}" sibTransId="{475F7C9E-79CF-4AD2-B2ED-55B65184368B}"/>
    <dgm:cxn modelId="{764B684D-8DA2-4AE4-A331-F345F8D50C28}" srcId="{62E5DAEF-970D-44BE-AA0E-7350F40B505F}" destId="{763E228C-7C65-487D-89BC-D6005906BC15}" srcOrd="0" destOrd="0" parTransId="{A43C2116-0948-4087-9A2A-7E3ED9520C67}" sibTransId="{99BD7958-D0E9-4995-9626-EE07DDD52F14}"/>
    <dgm:cxn modelId="{52E01A1A-168F-4C60-96A6-CC81BB67C69A}" type="presParOf" srcId="{723D45D9-E153-4A07-9121-F623267C5B3E}" destId="{9003D381-2BBE-45AA-BCF7-52A15891F44E}" srcOrd="0" destOrd="0" presId="urn:microsoft.com/office/officeart/2005/8/layout/hProcess10"/>
    <dgm:cxn modelId="{CF62BE8C-BB79-4DAA-89E2-6140C04415F0}" type="presParOf" srcId="{9003D381-2BBE-45AA-BCF7-52A15891F44E}" destId="{D5866F8E-A005-4D04-894B-B54A52473819}" srcOrd="0" destOrd="0" presId="urn:microsoft.com/office/officeart/2005/8/layout/hProcess10"/>
    <dgm:cxn modelId="{AD3470D3-E872-47E6-9A27-F7E77A6B93B1}" type="presParOf" srcId="{9003D381-2BBE-45AA-BCF7-52A15891F44E}" destId="{332F5E4F-0779-4B03-A0E5-C22CEB5090E6}" srcOrd="1" destOrd="0" presId="urn:microsoft.com/office/officeart/2005/8/layout/hProcess10"/>
    <dgm:cxn modelId="{78CEF7A6-C4F1-4127-A903-C1DF3C4F457B}" type="presParOf" srcId="{723D45D9-E153-4A07-9121-F623267C5B3E}" destId="{F22143E2-5052-4B9E-AF4F-98811B82B879}" srcOrd="1" destOrd="0" presId="urn:microsoft.com/office/officeart/2005/8/layout/hProcess10"/>
    <dgm:cxn modelId="{920FF41A-F54E-40F3-AC18-3A96F2762B39}" type="presParOf" srcId="{F22143E2-5052-4B9E-AF4F-98811B82B879}" destId="{3A62C92E-4D10-4040-9AE7-3B08D2296D2C}" srcOrd="0" destOrd="0" presId="urn:microsoft.com/office/officeart/2005/8/layout/hProcess10"/>
    <dgm:cxn modelId="{F472D343-0A79-43B1-9C14-4DC7BE3EB697}" type="presParOf" srcId="{723D45D9-E153-4A07-9121-F623267C5B3E}" destId="{D2F601FF-25C7-4455-A718-0E93B43E7360}" srcOrd="2" destOrd="0" presId="urn:microsoft.com/office/officeart/2005/8/layout/hProcess10"/>
    <dgm:cxn modelId="{9F1CD54D-F636-4D6C-960B-929A8D99B456}" type="presParOf" srcId="{D2F601FF-25C7-4455-A718-0E93B43E7360}" destId="{EB290BEF-9943-49FF-95CA-6989991252DE}" srcOrd="0" destOrd="0" presId="urn:microsoft.com/office/officeart/2005/8/layout/hProcess10"/>
    <dgm:cxn modelId="{F7D894E2-B379-4AB5-8AF0-9BF651C84C43}" type="presParOf" srcId="{D2F601FF-25C7-4455-A718-0E93B43E7360}" destId="{A03AC406-1B3C-4B1E-B2E5-1ED88AEA6FAB}" srcOrd="1" destOrd="0" presId="urn:microsoft.com/office/officeart/2005/8/layout/hProcess10"/>
    <dgm:cxn modelId="{17B7E1F8-189C-489B-BF95-55413F81E0BA}" type="presParOf" srcId="{723D45D9-E153-4A07-9121-F623267C5B3E}" destId="{C7381C49-D809-4B9F-93BB-0AE66C71B8F5}" srcOrd="3" destOrd="0" presId="urn:microsoft.com/office/officeart/2005/8/layout/hProcess10"/>
    <dgm:cxn modelId="{AC1263D7-070A-43E1-A43E-3DF220EC646A}" type="presParOf" srcId="{C7381C49-D809-4B9F-93BB-0AE66C71B8F5}" destId="{262337FC-085F-462B-A965-8E3207C95896}" srcOrd="0" destOrd="0" presId="urn:microsoft.com/office/officeart/2005/8/layout/hProcess10"/>
    <dgm:cxn modelId="{1549C2BB-48AE-4693-A00F-7AB8892658EB}" type="presParOf" srcId="{723D45D9-E153-4A07-9121-F623267C5B3E}" destId="{F138A41D-825A-4B65-9D6B-84A15DCCD0A0}" srcOrd="4" destOrd="0" presId="urn:microsoft.com/office/officeart/2005/8/layout/hProcess10"/>
    <dgm:cxn modelId="{748596FD-6E37-4A3B-9F43-6E78F1AD4628}" type="presParOf" srcId="{F138A41D-825A-4B65-9D6B-84A15DCCD0A0}" destId="{9D00B320-1A8A-469C-95E6-B291F4DC74EE}" srcOrd="0" destOrd="0" presId="urn:microsoft.com/office/officeart/2005/8/layout/hProcess10"/>
    <dgm:cxn modelId="{5FE6C115-99B8-4735-AB4C-6D3E93FBF320}" type="presParOf" srcId="{F138A41D-825A-4B65-9D6B-84A15DCCD0A0}" destId="{B86B9536-9988-478E-850A-CB14E4D62E95}" srcOrd="1" destOrd="0" presId="urn:microsoft.com/office/officeart/2005/8/layout/hProcess10"/>
    <dgm:cxn modelId="{55B27C24-B864-4CD4-AA20-B62ECCC49A55}" type="presParOf" srcId="{723D45D9-E153-4A07-9121-F623267C5B3E}" destId="{7B7B89A2-5783-46A4-A266-D921384B8A9E}" srcOrd="5" destOrd="0" presId="urn:microsoft.com/office/officeart/2005/8/layout/hProcess10"/>
    <dgm:cxn modelId="{774C6EC1-242E-4278-A7D7-1A4BB822A3AA}" type="presParOf" srcId="{7B7B89A2-5783-46A4-A266-D921384B8A9E}" destId="{5B2515ED-E3E0-4285-B252-D5D21D4A8713}" srcOrd="0" destOrd="0" presId="urn:microsoft.com/office/officeart/2005/8/layout/hProcess10"/>
    <dgm:cxn modelId="{4813ADB8-4F4E-426E-B981-98176EC4E942}" type="presParOf" srcId="{723D45D9-E153-4A07-9121-F623267C5B3E}" destId="{2BD6316B-899E-4342-B60C-99A22E047C7C}" srcOrd="6" destOrd="0" presId="urn:microsoft.com/office/officeart/2005/8/layout/hProcess10"/>
    <dgm:cxn modelId="{191624D0-6552-4E4E-9238-EA64FA924734}" type="presParOf" srcId="{2BD6316B-899E-4342-B60C-99A22E047C7C}" destId="{4AE145A4-A186-4EF2-871B-24FF7DCCC4FE}" srcOrd="0" destOrd="0" presId="urn:microsoft.com/office/officeart/2005/8/layout/hProcess10"/>
    <dgm:cxn modelId="{A44F7680-BFB2-4371-8B64-020F0587B0B1}" type="presParOf" srcId="{2BD6316B-899E-4342-B60C-99A22E047C7C}" destId="{C0BF7BB4-15D6-4D77-ADC6-0540CF3ED315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C4E057-E167-4AD5-8D17-E172352E0EDD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CEB24E01-9762-451E-ABF0-CF578167621D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es-CO" sz="3000" b="1" dirty="0" smtClean="0"/>
            <a:t>Proyecto estudiantes</a:t>
          </a:r>
          <a:endParaRPr lang="es-CO" sz="3000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file"/>
          </dgm14:cNvPr>
        </a:ext>
      </dgm:extLst>
    </dgm:pt>
    <dgm:pt modelId="{B470C479-050B-452C-8B6E-14B5A5AB6D41}" type="parTrans" cxnId="{64636309-4102-4B18-806F-1E1F17FFA7F8}">
      <dgm:prSet/>
      <dgm:spPr/>
      <dgm:t>
        <a:bodyPr/>
        <a:lstStyle/>
        <a:p>
          <a:endParaRPr lang="es-CO"/>
        </a:p>
      </dgm:t>
    </dgm:pt>
    <dgm:pt modelId="{06DA4121-0317-4F18-8947-6BB19C5A0609}" type="sibTrans" cxnId="{64636309-4102-4B18-806F-1E1F17FFA7F8}">
      <dgm:prSet/>
      <dgm:spPr/>
      <dgm:t>
        <a:bodyPr/>
        <a:lstStyle/>
        <a:p>
          <a:endParaRPr lang="es-CO"/>
        </a:p>
      </dgm:t>
    </dgm:pt>
    <dgm:pt modelId="{10E3729C-E8A6-4D67-82D7-A5A4FDDD1294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es-CO" sz="3000" b="1" dirty="0" smtClean="0"/>
            <a:t>Cronograma de actividades</a:t>
          </a:r>
          <a:endParaRPr lang="es-CO" sz="3000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file"/>
          </dgm14:cNvPr>
        </a:ext>
      </dgm:extLst>
    </dgm:pt>
    <dgm:pt modelId="{C0641BC0-6000-4BCC-A9B3-929D0859DFF5}" type="parTrans" cxnId="{0FF98357-7B25-47FD-B37C-BD193A80146C}">
      <dgm:prSet/>
      <dgm:spPr/>
      <dgm:t>
        <a:bodyPr/>
        <a:lstStyle/>
        <a:p>
          <a:endParaRPr lang="es-CO"/>
        </a:p>
      </dgm:t>
    </dgm:pt>
    <dgm:pt modelId="{D9FB42C3-0550-49D0-9C9C-5DCF558D1A78}" type="sibTrans" cxnId="{0FF98357-7B25-47FD-B37C-BD193A80146C}">
      <dgm:prSet/>
      <dgm:spPr/>
      <dgm:t>
        <a:bodyPr/>
        <a:lstStyle/>
        <a:p>
          <a:endParaRPr lang="es-CO"/>
        </a:p>
      </dgm:t>
    </dgm:pt>
    <dgm:pt modelId="{198FE171-46C1-46C7-A0D4-3353AE2C90E1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es-CO" sz="3000" b="1" dirty="0" smtClean="0"/>
            <a:t>Autorización rectoría</a:t>
          </a:r>
          <a:r>
            <a:rPr lang="es-CO" sz="2100" b="1" dirty="0" smtClean="0"/>
            <a:t> </a:t>
          </a:r>
          <a:endParaRPr lang="es-CO" sz="2100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file"/>
          </dgm14:cNvPr>
        </a:ext>
      </dgm:extLst>
    </dgm:pt>
    <dgm:pt modelId="{230FCA83-8A88-4A35-B5B3-687E5F2211FB}" type="parTrans" cxnId="{D606BCE5-8943-41BB-9E4E-775365BBB85F}">
      <dgm:prSet/>
      <dgm:spPr/>
      <dgm:t>
        <a:bodyPr/>
        <a:lstStyle/>
        <a:p>
          <a:endParaRPr lang="es-CO"/>
        </a:p>
      </dgm:t>
    </dgm:pt>
    <dgm:pt modelId="{DF02E579-C229-43CD-9633-B4028E6D2E76}" type="sibTrans" cxnId="{D606BCE5-8943-41BB-9E4E-775365BBB85F}">
      <dgm:prSet/>
      <dgm:spPr/>
      <dgm:t>
        <a:bodyPr/>
        <a:lstStyle/>
        <a:p>
          <a:endParaRPr lang="es-CO"/>
        </a:p>
      </dgm:t>
    </dgm:pt>
    <dgm:pt modelId="{7D7C3ECF-66D7-4D5F-812F-0BE1086A5F26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es-CO" sz="3000" b="1" dirty="0" smtClean="0"/>
            <a:t>Autorización de padres de familia </a:t>
          </a:r>
          <a:endParaRPr lang="es-CO" sz="3000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file"/>
          </dgm14:cNvPr>
        </a:ext>
      </dgm:extLst>
    </dgm:pt>
    <dgm:pt modelId="{B1E07B77-D2E1-419A-AB67-2891F41DF438}" type="parTrans" cxnId="{708F1488-3D57-4D76-AF49-AF425D18F2B5}">
      <dgm:prSet/>
      <dgm:spPr/>
      <dgm:t>
        <a:bodyPr/>
        <a:lstStyle/>
        <a:p>
          <a:endParaRPr lang="es-CO"/>
        </a:p>
      </dgm:t>
    </dgm:pt>
    <dgm:pt modelId="{AAC10AB5-022C-44AB-8E82-339903FF8CAC}" type="sibTrans" cxnId="{708F1488-3D57-4D76-AF49-AF425D18F2B5}">
      <dgm:prSet/>
      <dgm:spPr/>
      <dgm:t>
        <a:bodyPr/>
        <a:lstStyle/>
        <a:p>
          <a:endParaRPr lang="es-CO"/>
        </a:p>
      </dgm:t>
    </dgm:pt>
    <dgm:pt modelId="{5B065EB3-F58D-4E0E-8203-648727C1F81A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es-CO" sz="3000" b="1" dirty="0" smtClean="0"/>
            <a:t>Constancia de cumplimiento </a:t>
          </a:r>
          <a:endParaRPr lang="es-CO" sz="3000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file"/>
          </dgm14:cNvPr>
        </a:ext>
      </dgm:extLst>
    </dgm:pt>
    <dgm:pt modelId="{419FF286-F575-4BCE-A77E-FDCD6DC3AAF7}" type="parTrans" cxnId="{3C1E38F1-53C3-48C2-B2B7-CA2A33184C7D}">
      <dgm:prSet/>
      <dgm:spPr/>
      <dgm:t>
        <a:bodyPr/>
        <a:lstStyle/>
        <a:p>
          <a:endParaRPr lang="es-CO"/>
        </a:p>
      </dgm:t>
    </dgm:pt>
    <dgm:pt modelId="{DFCCBB4E-A1ED-4C83-BB18-893F5B5F5A74}" type="sibTrans" cxnId="{3C1E38F1-53C3-48C2-B2B7-CA2A33184C7D}">
      <dgm:prSet/>
      <dgm:spPr/>
      <dgm:t>
        <a:bodyPr/>
        <a:lstStyle/>
        <a:p>
          <a:endParaRPr lang="es-CO"/>
        </a:p>
      </dgm:t>
    </dgm:pt>
    <dgm:pt modelId="{F5D6B239-66D6-480E-AD20-B223E8CCACB5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es-CO" sz="3000" b="1" dirty="0" smtClean="0"/>
            <a:t>Seguimiento de actividades </a:t>
          </a:r>
          <a:endParaRPr lang="es-CO" sz="3000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file"/>
          </dgm14:cNvPr>
        </a:ext>
      </dgm:extLst>
    </dgm:pt>
    <dgm:pt modelId="{BE962072-EB1A-4DC7-846A-7FBEBF1953C0}" type="parTrans" cxnId="{7BD883CB-ED27-41DC-9D43-3085E03290AD}">
      <dgm:prSet/>
      <dgm:spPr/>
      <dgm:t>
        <a:bodyPr/>
        <a:lstStyle/>
        <a:p>
          <a:endParaRPr lang="es-CO"/>
        </a:p>
      </dgm:t>
    </dgm:pt>
    <dgm:pt modelId="{FC70F3EA-DE63-4F3C-ADAC-5D5764512BB6}" type="sibTrans" cxnId="{7BD883CB-ED27-41DC-9D43-3085E03290AD}">
      <dgm:prSet/>
      <dgm:spPr/>
      <dgm:t>
        <a:bodyPr/>
        <a:lstStyle/>
        <a:p>
          <a:endParaRPr lang="es-CO"/>
        </a:p>
      </dgm:t>
    </dgm:pt>
    <dgm:pt modelId="{CD3CE396-ED83-4407-B238-FE52DAC7508D}" type="pres">
      <dgm:prSet presAssocID="{85C4E057-E167-4AD5-8D17-E172352E0ED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031E190E-CA6F-4DC5-96E7-CF00247A1263}" type="pres">
      <dgm:prSet presAssocID="{CEB24E01-9762-451E-ABF0-CF578167621D}" presName="composite" presStyleCnt="0"/>
      <dgm:spPr/>
    </dgm:pt>
    <dgm:pt modelId="{A49D453C-70E1-482A-BE7A-68942ADCD019}" type="pres">
      <dgm:prSet presAssocID="{CEB24E01-9762-451E-ABF0-CF578167621D}" presName="rect1" presStyleLbl="tr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3604E10-75D1-4676-8733-467187755BAA}" type="pres">
      <dgm:prSet presAssocID="{CEB24E01-9762-451E-ABF0-CF578167621D}" presName="rect2" presStyleLbl="fgImgPlace1" presStyleIdx="0" presStyleCnt="6"/>
      <dgm:spPr>
        <a:blipFill rotWithShape="1">
          <a:blip xmlns:r="http://schemas.openxmlformats.org/officeDocument/2006/relationships" r:embed="rId7"/>
          <a:stretch>
            <a:fillRect/>
          </a:stretch>
        </a:blipFill>
        <a:ln>
          <a:solidFill>
            <a:srgbClr val="002060"/>
          </a:solidFill>
        </a:ln>
      </dgm:spPr>
      <dgm:t>
        <a:bodyPr/>
        <a:lstStyle/>
        <a:p>
          <a:endParaRPr lang="es-CO"/>
        </a:p>
      </dgm:t>
    </dgm:pt>
    <dgm:pt modelId="{26A67745-EC39-4197-BD88-3D699B2AD247}" type="pres">
      <dgm:prSet presAssocID="{06DA4121-0317-4F18-8947-6BB19C5A0609}" presName="sibTrans" presStyleCnt="0"/>
      <dgm:spPr/>
    </dgm:pt>
    <dgm:pt modelId="{1FE2385F-5B17-420B-BB48-7EC9526E6403}" type="pres">
      <dgm:prSet presAssocID="{10E3729C-E8A6-4D67-82D7-A5A4FDDD1294}" presName="composite" presStyleCnt="0"/>
      <dgm:spPr/>
    </dgm:pt>
    <dgm:pt modelId="{5623B738-2F71-4A94-B084-18DB2BCF85FE}" type="pres">
      <dgm:prSet presAssocID="{10E3729C-E8A6-4D67-82D7-A5A4FDDD1294}" presName="rect1" presStyleLbl="tr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C6F2802-69EF-4AF8-86E3-AE4325CC5902}" type="pres">
      <dgm:prSet presAssocID="{10E3729C-E8A6-4D67-82D7-A5A4FDDD1294}" presName="rect2" presStyleLbl="fgImgPlace1" presStyleIdx="1" presStyleCnt="6"/>
      <dgm:spPr>
        <a:blipFill rotWithShape="1">
          <a:blip xmlns:r="http://schemas.openxmlformats.org/officeDocument/2006/relationships" r:embed="rId8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s-CO"/>
        </a:p>
      </dgm:t>
    </dgm:pt>
    <dgm:pt modelId="{A3E16568-593F-4C8C-8681-96037B6DCB57}" type="pres">
      <dgm:prSet presAssocID="{D9FB42C3-0550-49D0-9C9C-5DCF558D1A78}" presName="sibTrans" presStyleCnt="0"/>
      <dgm:spPr/>
    </dgm:pt>
    <dgm:pt modelId="{4003D311-C050-41AB-8DBD-6F1FE5CBEE48}" type="pres">
      <dgm:prSet presAssocID="{198FE171-46C1-46C7-A0D4-3353AE2C90E1}" presName="composite" presStyleCnt="0"/>
      <dgm:spPr/>
    </dgm:pt>
    <dgm:pt modelId="{AEE582B6-3F1F-41E3-B1A0-4E788A29A878}" type="pres">
      <dgm:prSet presAssocID="{198FE171-46C1-46C7-A0D4-3353AE2C90E1}" presName="rect1" presStyleLbl="tr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2783ADE-ADAB-4A01-9930-278CF7D58277}" type="pres">
      <dgm:prSet presAssocID="{198FE171-46C1-46C7-A0D4-3353AE2C90E1}" presName="rect2" presStyleLbl="fgImgPlace1" presStyleIdx="2" presStyleCnt="6"/>
      <dgm:spPr>
        <a:blipFill rotWithShape="1">
          <a:blip xmlns:r="http://schemas.openxmlformats.org/officeDocument/2006/relationships" r:embed="rId9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s-CO"/>
        </a:p>
      </dgm:t>
    </dgm:pt>
    <dgm:pt modelId="{D97D290E-7B90-4662-BD35-0CC3FF6500A4}" type="pres">
      <dgm:prSet presAssocID="{DF02E579-C229-43CD-9633-B4028E6D2E76}" presName="sibTrans" presStyleCnt="0"/>
      <dgm:spPr/>
    </dgm:pt>
    <dgm:pt modelId="{8D77793E-6A82-439A-A7D4-68806D404ABB}" type="pres">
      <dgm:prSet presAssocID="{7D7C3ECF-66D7-4D5F-812F-0BE1086A5F26}" presName="composite" presStyleCnt="0"/>
      <dgm:spPr/>
    </dgm:pt>
    <dgm:pt modelId="{2C6DC6FE-2F67-4A60-9511-D4166AD66C6E}" type="pres">
      <dgm:prSet presAssocID="{7D7C3ECF-66D7-4D5F-812F-0BE1086A5F26}" presName="rect1" presStyleLbl="tr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692310A-DBC9-4322-9015-E7A95984CE63}" type="pres">
      <dgm:prSet presAssocID="{7D7C3ECF-66D7-4D5F-812F-0BE1086A5F26}" presName="rect2" presStyleLbl="fgImgPlace1" presStyleIdx="3" presStyleCnt="6"/>
      <dgm:spPr>
        <a:blipFill rotWithShape="1">
          <a:blip xmlns:r="http://schemas.openxmlformats.org/officeDocument/2006/relationships" r:embed="rId10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s-CO"/>
        </a:p>
      </dgm:t>
    </dgm:pt>
    <dgm:pt modelId="{FD4C0CFF-88A3-4FB3-9390-27FEC80D6663}" type="pres">
      <dgm:prSet presAssocID="{AAC10AB5-022C-44AB-8E82-339903FF8CAC}" presName="sibTrans" presStyleCnt="0"/>
      <dgm:spPr/>
    </dgm:pt>
    <dgm:pt modelId="{E4C31F99-DF89-4965-A9AC-FC520328D279}" type="pres">
      <dgm:prSet presAssocID="{F5D6B239-66D6-480E-AD20-B223E8CCACB5}" presName="composite" presStyleCnt="0"/>
      <dgm:spPr/>
    </dgm:pt>
    <dgm:pt modelId="{0CF2037C-BCDA-4E37-8231-89875AD40F47}" type="pres">
      <dgm:prSet presAssocID="{F5D6B239-66D6-480E-AD20-B223E8CCACB5}" presName="rect1" presStyleLbl="tr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B3E4E6B-5F5D-46BC-A44E-A02B16A3A3B5}" type="pres">
      <dgm:prSet presAssocID="{F5D6B239-66D6-480E-AD20-B223E8CCACB5}" presName="rect2" presStyleLbl="fgImgPlace1" presStyleIdx="4" presStyleCnt="6"/>
      <dgm:spPr>
        <a:blipFill rotWithShape="1">
          <a:blip xmlns:r="http://schemas.openxmlformats.org/officeDocument/2006/relationships" r:embed="rId11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s-CO"/>
        </a:p>
      </dgm:t>
    </dgm:pt>
    <dgm:pt modelId="{E2873F68-EC7F-4050-82E9-C34E938D5198}" type="pres">
      <dgm:prSet presAssocID="{FC70F3EA-DE63-4F3C-ADAC-5D5764512BB6}" presName="sibTrans" presStyleCnt="0"/>
      <dgm:spPr/>
    </dgm:pt>
    <dgm:pt modelId="{6CCD16F0-1CDE-46A1-915A-759680E2418B}" type="pres">
      <dgm:prSet presAssocID="{5B065EB3-F58D-4E0E-8203-648727C1F81A}" presName="composite" presStyleCnt="0"/>
      <dgm:spPr/>
    </dgm:pt>
    <dgm:pt modelId="{D11586DE-C628-4486-BAE0-2C0A8E19FBC4}" type="pres">
      <dgm:prSet presAssocID="{5B065EB3-F58D-4E0E-8203-648727C1F81A}" presName="rect1" presStyleLbl="tr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C19B845-CC06-4B9D-A5FB-A17F5560D33F}" type="pres">
      <dgm:prSet presAssocID="{5B065EB3-F58D-4E0E-8203-648727C1F81A}" presName="rect2" presStyleLbl="fgImgPlace1" presStyleIdx="5" presStyleCnt="6"/>
      <dgm:spPr>
        <a:blipFill rotWithShape="1">
          <a:blip xmlns:r="http://schemas.openxmlformats.org/officeDocument/2006/relationships" r:embed="rId12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s-CO"/>
        </a:p>
      </dgm:t>
    </dgm:pt>
  </dgm:ptLst>
  <dgm:cxnLst>
    <dgm:cxn modelId="{D606BCE5-8943-41BB-9E4E-775365BBB85F}" srcId="{85C4E057-E167-4AD5-8D17-E172352E0EDD}" destId="{198FE171-46C1-46C7-A0D4-3353AE2C90E1}" srcOrd="2" destOrd="0" parTransId="{230FCA83-8A88-4A35-B5B3-687E5F2211FB}" sibTransId="{DF02E579-C229-43CD-9633-B4028E6D2E76}"/>
    <dgm:cxn modelId="{2E033C9E-95FD-4FFD-8BD5-9D95C5487801}" type="presOf" srcId="{85C4E057-E167-4AD5-8D17-E172352E0EDD}" destId="{CD3CE396-ED83-4407-B238-FE52DAC7508D}" srcOrd="0" destOrd="0" presId="urn:microsoft.com/office/officeart/2008/layout/PictureStrips"/>
    <dgm:cxn modelId="{0FF98357-7B25-47FD-B37C-BD193A80146C}" srcId="{85C4E057-E167-4AD5-8D17-E172352E0EDD}" destId="{10E3729C-E8A6-4D67-82D7-A5A4FDDD1294}" srcOrd="1" destOrd="0" parTransId="{C0641BC0-6000-4BCC-A9B3-929D0859DFF5}" sibTransId="{D9FB42C3-0550-49D0-9C9C-5DCF558D1A78}"/>
    <dgm:cxn modelId="{F57D0C7D-D066-43B7-A357-B58C10C6687E}" type="presOf" srcId="{CEB24E01-9762-451E-ABF0-CF578167621D}" destId="{A49D453C-70E1-482A-BE7A-68942ADCD019}" srcOrd="0" destOrd="0" presId="urn:microsoft.com/office/officeart/2008/layout/PictureStrips"/>
    <dgm:cxn modelId="{708F1488-3D57-4D76-AF49-AF425D18F2B5}" srcId="{85C4E057-E167-4AD5-8D17-E172352E0EDD}" destId="{7D7C3ECF-66D7-4D5F-812F-0BE1086A5F26}" srcOrd="3" destOrd="0" parTransId="{B1E07B77-D2E1-419A-AB67-2891F41DF438}" sibTransId="{AAC10AB5-022C-44AB-8E82-339903FF8CAC}"/>
    <dgm:cxn modelId="{3C1E38F1-53C3-48C2-B2B7-CA2A33184C7D}" srcId="{85C4E057-E167-4AD5-8D17-E172352E0EDD}" destId="{5B065EB3-F58D-4E0E-8203-648727C1F81A}" srcOrd="5" destOrd="0" parTransId="{419FF286-F575-4BCE-A77E-FDCD6DC3AAF7}" sibTransId="{DFCCBB4E-A1ED-4C83-BB18-893F5B5F5A74}"/>
    <dgm:cxn modelId="{A20B56C3-67F8-4D35-B6E5-5A4265F9681D}" type="presOf" srcId="{10E3729C-E8A6-4D67-82D7-A5A4FDDD1294}" destId="{5623B738-2F71-4A94-B084-18DB2BCF85FE}" srcOrd="0" destOrd="0" presId="urn:microsoft.com/office/officeart/2008/layout/PictureStrips"/>
    <dgm:cxn modelId="{4FEE7DF2-4A3C-4D09-B16D-B45CA0D6A162}" type="presOf" srcId="{5B065EB3-F58D-4E0E-8203-648727C1F81A}" destId="{D11586DE-C628-4486-BAE0-2C0A8E19FBC4}" srcOrd="0" destOrd="0" presId="urn:microsoft.com/office/officeart/2008/layout/PictureStrips"/>
    <dgm:cxn modelId="{E30A1700-2647-4CBE-8C00-258F650A2364}" type="presOf" srcId="{F5D6B239-66D6-480E-AD20-B223E8CCACB5}" destId="{0CF2037C-BCDA-4E37-8231-89875AD40F47}" srcOrd="0" destOrd="0" presId="urn:microsoft.com/office/officeart/2008/layout/PictureStrips"/>
    <dgm:cxn modelId="{7BD883CB-ED27-41DC-9D43-3085E03290AD}" srcId="{85C4E057-E167-4AD5-8D17-E172352E0EDD}" destId="{F5D6B239-66D6-480E-AD20-B223E8CCACB5}" srcOrd="4" destOrd="0" parTransId="{BE962072-EB1A-4DC7-846A-7FBEBF1953C0}" sibTransId="{FC70F3EA-DE63-4F3C-ADAC-5D5764512BB6}"/>
    <dgm:cxn modelId="{87852453-76D7-45E4-941C-FE090CDFDC02}" type="presOf" srcId="{7D7C3ECF-66D7-4D5F-812F-0BE1086A5F26}" destId="{2C6DC6FE-2F67-4A60-9511-D4166AD66C6E}" srcOrd="0" destOrd="0" presId="urn:microsoft.com/office/officeart/2008/layout/PictureStrips"/>
    <dgm:cxn modelId="{64636309-4102-4B18-806F-1E1F17FFA7F8}" srcId="{85C4E057-E167-4AD5-8D17-E172352E0EDD}" destId="{CEB24E01-9762-451E-ABF0-CF578167621D}" srcOrd="0" destOrd="0" parTransId="{B470C479-050B-452C-8B6E-14B5A5AB6D41}" sibTransId="{06DA4121-0317-4F18-8947-6BB19C5A0609}"/>
    <dgm:cxn modelId="{2F19C0A0-0D75-452D-87B1-96D066C32DF7}" type="presOf" srcId="{198FE171-46C1-46C7-A0D4-3353AE2C90E1}" destId="{AEE582B6-3F1F-41E3-B1A0-4E788A29A878}" srcOrd="0" destOrd="0" presId="urn:microsoft.com/office/officeart/2008/layout/PictureStrips"/>
    <dgm:cxn modelId="{F2817FB0-C2E9-4BF3-89B5-47B28C5B6120}" type="presParOf" srcId="{CD3CE396-ED83-4407-B238-FE52DAC7508D}" destId="{031E190E-CA6F-4DC5-96E7-CF00247A1263}" srcOrd="0" destOrd="0" presId="urn:microsoft.com/office/officeart/2008/layout/PictureStrips"/>
    <dgm:cxn modelId="{8E1D116F-D2D0-493A-8378-9B6A4C0C4C0A}" type="presParOf" srcId="{031E190E-CA6F-4DC5-96E7-CF00247A1263}" destId="{A49D453C-70E1-482A-BE7A-68942ADCD019}" srcOrd="0" destOrd="0" presId="urn:microsoft.com/office/officeart/2008/layout/PictureStrips"/>
    <dgm:cxn modelId="{48F4258E-1D61-4C46-8272-A19800C97B54}" type="presParOf" srcId="{031E190E-CA6F-4DC5-96E7-CF00247A1263}" destId="{93604E10-75D1-4676-8733-467187755BAA}" srcOrd="1" destOrd="0" presId="urn:microsoft.com/office/officeart/2008/layout/PictureStrips"/>
    <dgm:cxn modelId="{00D3AC4B-55FA-4C3F-A88E-894DC4A6A1BF}" type="presParOf" srcId="{CD3CE396-ED83-4407-B238-FE52DAC7508D}" destId="{26A67745-EC39-4197-BD88-3D699B2AD247}" srcOrd="1" destOrd="0" presId="urn:microsoft.com/office/officeart/2008/layout/PictureStrips"/>
    <dgm:cxn modelId="{396369C9-2DB9-444E-B45B-FF5A27056F40}" type="presParOf" srcId="{CD3CE396-ED83-4407-B238-FE52DAC7508D}" destId="{1FE2385F-5B17-420B-BB48-7EC9526E6403}" srcOrd="2" destOrd="0" presId="urn:microsoft.com/office/officeart/2008/layout/PictureStrips"/>
    <dgm:cxn modelId="{C82C1501-7177-4C51-8EC0-70D8BBE1A2C5}" type="presParOf" srcId="{1FE2385F-5B17-420B-BB48-7EC9526E6403}" destId="{5623B738-2F71-4A94-B084-18DB2BCF85FE}" srcOrd="0" destOrd="0" presId="urn:microsoft.com/office/officeart/2008/layout/PictureStrips"/>
    <dgm:cxn modelId="{D7DF7C03-F11B-4FF1-88BC-BF615CA5D474}" type="presParOf" srcId="{1FE2385F-5B17-420B-BB48-7EC9526E6403}" destId="{5C6F2802-69EF-4AF8-86E3-AE4325CC5902}" srcOrd="1" destOrd="0" presId="urn:microsoft.com/office/officeart/2008/layout/PictureStrips"/>
    <dgm:cxn modelId="{E5AB5A10-B6CD-467C-8B2B-1E987E667F6E}" type="presParOf" srcId="{CD3CE396-ED83-4407-B238-FE52DAC7508D}" destId="{A3E16568-593F-4C8C-8681-96037B6DCB57}" srcOrd="3" destOrd="0" presId="urn:microsoft.com/office/officeart/2008/layout/PictureStrips"/>
    <dgm:cxn modelId="{D9D757B8-C0D0-4CBE-BC97-7F79B8EBD8D2}" type="presParOf" srcId="{CD3CE396-ED83-4407-B238-FE52DAC7508D}" destId="{4003D311-C050-41AB-8DBD-6F1FE5CBEE48}" srcOrd="4" destOrd="0" presId="urn:microsoft.com/office/officeart/2008/layout/PictureStrips"/>
    <dgm:cxn modelId="{252FD64D-B055-4B19-B5F0-1E7220A7FC70}" type="presParOf" srcId="{4003D311-C050-41AB-8DBD-6F1FE5CBEE48}" destId="{AEE582B6-3F1F-41E3-B1A0-4E788A29A878}" srcOrd="0" destOrd="0" presId="urn:microsoft.com/office/officeart/2008/layout/PictureStrips"/>
    <dgm:cxn modelId="{D69A48DB-C3C2-4FF8-B37D-84BF0897F9D3}" type="presParOf" srcId="{4003D311-C050-41AB-8DBD-6F1FE5CBEE48}" destId="{82783ADE-ADAB-4A01-9930-278CF7D58277}" srcOrd="1" destOrd="0" presId="urn:microsoft.com/office/officeart/2008/layout/PictureStrips"/>
    <dgm:cxn modelId="{44D3F5B9-3CAC-4464-9C18-D7573C98BEF5}" type="presParOf" srcId="{CD3CE396-ED83-4407-B238-FE52DAC7508D}" destId="{D97D290E-7B90-4662-BD35-0CC3FF6500A4}" srcOrd="5" destOrd="0" presId="urn:microsoft.com/office/officeart/2008/layout/PictureStrips"/>
    <dgm:cxn modelId="{1E427FA0-1C01-468F-8533-8B3AB7D3A931}" type="presParOf" srcId="{CD3CE396-ED83-4407-B238-FE52DAC7508D}" destId="{8D77793E-6A82-439A-A7D4-68806D404ABB}" srcOrd="6" destOrd="0" presId="urn:microsoft.com/office/officeart/2008/layout/PictureStrips"/>
    <dgm:cxn modelId="{8C1C5F76-167A-45D5-A200-35E7971F4CA3}" type="presParOf" srcId="{8D77793E-6A82-439A-A7D4-68806D404ABB}" destId="{2C6DC6FE-2F67-4A60-9511-D4166AD66C6E}" srcOrd="0" destOrd="0" presId="urn:microsoft.com/office/officeart/2008/layout/PictureStrips"/>
    <dgm:cxn modelId="{3E58726C-67DE-4FD0-BD0B-F82075F3F960}" type="presParOf" srcId="{8D77793E-6A82-439A-A7D4-68806D404ABB}" destId="{D692310A-DBC9-4322-9015-E7A95984CE63}" srcOrd="1" destOrd="0" presId="urn:microsoft.com/office/officeart/2008/layout/PictureStrips"/>
    <dgm:cxn modelId="{D0995E75-C0A4-425F-8D88-146F3B8207C4}" type="presParOf" srcId="{CD3CE396-ED83-4407-B238-FE52DAC7508D}" destId="{FD4C0CFF-88A3-4FB3-9390-27FEC80D6663}" srcOrd="7" destOrd="0" presId="urn:microsoft.com/office/officeart/2008/layout/PictureStrips"/>
    <dgm:cxn modelId="{D5BAA466-FFE2-487A-9370-382768E6ABE8}" type="presParOf" srcId="{CD3CE396-ED83-4407-B238-FE52DAC7508D}" destId="{E4C31F99-DF89-4965-A9AC-FC520328D279}" srcOrd="8" destOrd="0" presId="urn:microsoft.com/office/officeart/2008/layout/PictureStrips"/>
    <dgm:cxn modelId="{0CC5A39E-A10E-4EB3-9758-5880F9FE9ACD}" type="presParOf" srcId="{E4C31F99-DF89-4965-A9AC-FC520328D279}" destId="{0CF2037C-BCDA-4E37-8231-89875AD40F47}" srcOrd="0" destOrd="0" presId="urn:microsoft.com/office/officeart/2008/layout/PictureStrips"/>
    <dgm:cxn modelId="{063BBE11-7F56-4C78-945F-E5D043E36594}" type="presParOf" srcId="{E4C31F99-DF89-4965-A9AC-FC520328D279}" destId="{AB3E4E6B-5F5D-46BC-A44E-A02B16A3A3B5}" srcOrd="1" destOrd="0" presId="urn:microsoft.com/office/officeart/2008/layout/PictureStrips"/>
    <dgm:cxn modelId="{BCFCDB31-16DE-4F97-8D12-A2A346417D83}" type="presParOf" srcId="{CD3CE396-ED83-4407-B238-FE52DAC7508D}" destId="{E2873F68-EC7F-4050-82E9-C34E938D5198}" srcOrd="9" destOrd="0" presId="urn:microsoft.com/office/officeart/2008/layout/PictureStrips"/>
    <dgm:cxn modelId="{09B4008F-AEE4-4F3C-906A-5E6CC3FE4221}" type="presParOf" srcId="{CD3CE396-ED83-4407-B238-FE52DAC7508D}" destId="{6CCD16F0-1CDE-46A1-915A-759680E2418B}" srcOrd="10" destOrd="0" presId="urn:microsoft.com/office/officeart/2008/layout/PictureStrips"/>
    <dgm:cxn modelId="{15E54A9D-3BC7-4BF0-B248-D294DEE259AD}" type="presParOf" srcId="{6CCD16F0-1CDE-46A1-915A-759680E2418B}" destId="{D11586DE-C628-4486-BAE0-2C0A8E19FBC4}" srcOrd="0" destOrd="0" presId="urn:microsoft.com/office/officeart/2008/layout/PictureStrips"/>
    <dgm:cxn modelId="{83898377-03FD-4D75-A5DA-F5163A5354CA}" type="presParOf" srcId="{6CCD16F0-1CDE-46A1-915A-759680E2418B}" destId="{6C19B845-CC06-4B9D-A5FB-A17F5560D33F}" srcOrd="1" destOrd="0" presId="urn:microsoft.com/office/officeart/2008/layout/PictureStrips"/>
  </dgm:cxnLst>
  <dgm:bg/>
  <dgm:whole>
    <a:ln>
      <a:solidFill>
        <a:srgbClr val="00206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2A4AF6B-4B9F-4C50-A2F8-D85B29626448}" type="doc">
      <dgm:prSet loTypeId="urn:microsoft.com/office/officeart/2005/8/layout/vList3" loCatId="list" qsTypeId="urn:microsoft.com/office/officeart/2005/8/quickstyle/simple1" qsCatId="simple" csTypeId="urn:microsoft.com/office/officeart/2005/8/colors/accent0_1" csCatId="mainScheme" phldr="1"/>
      <dgm:spPr/>
    </dgm:pt>
    <dgm:pt modelId="{DBA35ADA-F016-49EC-B39E-25A81678CB70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es-CO" sz="3000" b="1" dirty="0" smtClean="0"/>
            <a:t>Realizar un proyecto de su servicio social y diligenciar los formatos exigidos. </a:t>
          </a:r>
          <a:endParaRPr lang="es-CO" sz="3000" b="1" dirty="0"/>
        </a:p>
      </dgm:t>
    </dgm:pt>
    <dgm:pt modelId="{D1CEBD6F-EC5C-40B7-ACD8-3047A27EA104}" type="parTrans" cxnId="{6AF5C9B8-4266-4160-88B8-A0EF39B60FC6}">
      <dgm:prSet/>
      <dgm:spPr/>
      <dgm:t>
        <a:bodyPr/>
        <a:lstStyle/>
        <a:p>
          <a:endParaRPr lang="es-CO"/>
        </a:p>
      </dgm:t>
    </dgm:pt>
    <dgm:pt modelId="{36448323-D855-479D-89C3-D8E1A0621621}" type="sibTrans" cxnId="{6AF5C9B8-4266-4160-88B8-A0EF39B60FC6}">
      <dgm:prSet/>
      <dgm:spPr/>
      <dgm:t>
        <a:bodyPr/>
        <a:lstStyle/>
        <a:p>
          <a:endParaRPr lang="es-CO"/>
        </a:p>
      </dgm:t>
    </dgm:pt>
    <dgm:pt modelId="{02684F8C-62B1-49F4-8897-F9969987A10E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es-CO" sz="3000" b="1" dirty="0" smtClean="0"/>
            <a:t>Llegar puntualmente a las horas y días convenidos para la prestación del servicio social y cumplir con el tiempo estipulado. </a:t>
          </a:r>
          <a:endParaRPr lang="es-CO" sz="3000" b="1" dirty="0"/>
        </a:p>
      </dgm:t>
    </dgm:pt>
    <dgm:pt modelId="{6B86321C-00B1-4622-8E7A-FF4B3121EF1A}" type="parTrans" cxnId="{180DCA68-CABF-445A-8A87-C6D97D044532}">
      <dgm:prSet/>
      <dgm:spPr/>
      <dgm:t>
        <a:bodyPr/>
        <a:lstStyle/>
        <a:p>
          <a:endParaRPr lang="es-CO"/>
        </a:p>
      </dgm:t>
    </dgm:pt>
    <dgm:pt modelId="{6CF4E9DD-CC06-43C7-A96F-E08C1EFDF2F5}" type="sibTrans" cxnId="{180DCA68-CABF-445A-8A87-C6D97D044532}">
      <dgm:prSet/>
      <dgm:spPr/>
      <dgm:t>
        <a:bodyPr/>
        <a:lstStyle/>
        <a:p>
          <a:endParaRPr lang="es-CO"/>
        </a:p>
      </dgm:t>
    </dgm:pt>
    <dgm:pt modelId="{8BDB6BBA-3484-488F-B6DA-98AFF58B40CF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es-CO" sz="3000" b="1" dirty="0" smtClean="0"/>
            <a:t>Mantener una actitud de servicio, amabilidad, con las personas</a:t>
          </a:r>
          <a:endParaRPr lang="es-CO" sz="3000" b="1" dirty="0"/>
        </a:p>
      </dgm:t>
    </dgm:pt>
    <dgm:pt modelId="{A937A696-9FAB-4984-924C-7FF3D5438E95}" type="parTrans" cxnId="{3010DC37-E22F-493C-9D5A-8B7911B91B48}">
      <dgm:prSet/>
      <dgm:spPr/>
      <dgm:t>
        <a:bodyPr/>
        <a:lstStyle/>
        <a:p>
          <a:endParaRPr lang="es-CO"/>
        </a:p>
      </dgm:t>
    </dgm:pt>
    <dgm:pt modelId="{080990F2-410C-47D2-A3D3-8AA651683615}" type="sibTrans" cxnId="{3010DC37-E22F-493C-9D5A-8B7911B91B48}">
      <dgm:prSet/>
      <dgm:spPr/>
      <dgm:t>
        <a:bodyPr/>
        <a:lstStyle/>
        <a:p>
          <a:endParaRPr lang="es-CO"/>
        </a:p>
      </dgm:t>
    </dgm:pt>
    <dgm:pt modelId="{BDF2FA03-A26F-488A-BEE7-D2805E55235C}" type="pres">
      <dgm:prSet presAssocID="{E2A4AF6B-4B9F-4C50-A2F8-D85B29626448}" presName="linearFlow" presStyleCnt="0">
        <dgm:presLayoutVars>
          <dgm:dir/>
          <dgm:resizeHandles val="exact"/>
        </dgm:presLayoutVars>
      </dgm:prSet>
      <dgm:spPr/>
    </dgm:pt>
    <dgm:pt modelId="{88F60475-2E0C-4979-A304-B46C7576EC1E}" type="pres">
      <dgm:prSet presAssocID="{DBA35ADA-F016-49EC-B39E-25A81678CB70}" presName="composite" presStyleCnt="0"/>
      <dgm:spPr/>
    </dgm:pt>
    <dgm:pt modelId="{49CE23B3-CA73-4C57-959F-CF8D0E52CD8F}" type="pres">
      <dgm:prSet presAssocID="{DBA35ADA-F016-49EC-B39E-25A81678CB70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/>
          </a:solidFill>
        </a:ln>
      </dgm:spPr>
    </dgm:pt>
    <dgm:pt modelId="{269F7E7B-7AD8-4F3A-8656-19AFB86F8220}" type="pres">
      <dgm:prSet presAssocID="{DBA35ADA-F016-49EC-B39E-25A81678CB70}" presName="txShp" presStyleLbl="node1" presStyleIdx="0" presStyleCnt="3" custLinFactNeighborY="604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FE96BF5-E0F6-4DD7-8817-9055936E66A1}" type="pres">
      <dgm:prSet presAssocID="{36448323-D855-479D-89C3-D8E1A0621621}" presName="spacing" presStyleCnt="0"/>
      <dgm:spPr/>
    </dgm:pt>
    <dgm:pt modelId="{DAD85149-61B7-4381-8F2A-BBE4B33D1238}" type="pres">
      <dgm:prSet presAssocID="{02684F8C-62B1-49F4-8897-F9969987A10E}" presName="composite" presStyleCnt="0"/>
      <dgm:spPr/>
    </dgm:pt>
    <dgm:pt modelId="{B9FBA43F-5842-49C0-8DA0-B4B1710B84A6}" type="pres">
      <dgm:prSet presAssocID="{02684F8C-62B1-49F4-8897-F9969987A10E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1"/>
          </a:solidFill>
        </a:ln>
      </dgm:spPr>
    </dgm:pt>
    <dgm:pt modelId="{6FBCDB97-D02C-44E0-8157-9476E1D82A54}" type="pres">
      <dgm:prSet presAssocID="{02684F8C-62B1-49F4-8897-F9969987A10E}" presName="txShp" presStyleLbl="node1" presStyleIdx="1" presStyleCnt="3" custScaleX="98452" custScaleY="17169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7D70B7D-5A8F-4089-8008-920CD7510790}" type="pres">
      <dgm:prSet presAssocID="{6CF4E9DD-CC06-43C7-A96F-E08C1EFDF2F5}" presName="spacing" presStyleCnt="0"/>
      <dgm:spPr/>
    </dgm:pt>
    <dgm:pt modelId="{9D3EE1AE-4293-430E-866F-CD65E9C3527E}" type="pres">
      <dgm:prSet presAssocID="{8BDB6BBA-3484-488F-B6DA-98AFF58B40CF}" presName="composite" presStyleCnt="0"/>
      <dgm:spPr/>
    </dgm:pt>
    <dgm:pt modelId="{6461BC47-40C4-4F74-A1EE-4414FB416489}" type="pres">
      <dgm:prSet presAssocID="{8BDB6BBA-3484-488F-B6DA-98AFF58B40CF}" presName="imgShp" presStyleLbl="fgImgPlace1" presStyleIdx="2" presStyleCnt="3" custLinFactNeighborY="-1007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</dgm:pt>
    <dgm:pt modelId="{F03C7AED-6210-4C92-9B8C-58C8AEBF9D03}" type="pres">
      <dgm:prSet presAssocID="{8BDB6BBA-3484-488F-B6DA-98AFF58B40CF}" presName="txShp" presStyleLbl="node1" presStyleIdx="2" presStyleCnt="3" custLinFactNeighborY="123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6AF5C9B8-4266-4160-88B8-A0EF39B60FC6}" srcId="{E2A4AF6B-4B9F-4C50-A2F8-D85B29626448}" destId="{DBA35ADA-F016-49EC-B39E-25A81678CB70}" srcOrd="0" destOrd="0" parTransId="{D1CEBD6F-EC5C-40B7-ACD8-3047A27EA104}" sibTransId="{36448323-D855-479D-89C3-D8E1A0621621}"/>
    <dgm:cxn modelId="{B6F5A55B-D7A9-407B-98E8-890BBEE3FA20}" type="presOf" srcId="{E2A4AF6B-4B9F-4C50-A2F8-D85B29626448}" destId="{BDF2FA03-A26F-488A-BEE7-D2805E55235C}" srcOrd="0" destOrd="0" presId="urn:microsoft.com/office/officeart/2005/8/layout/vList3"/>
    <dgm:cxn modelId="{3010DC37-E22F-493C-9D5A-8B7911B91B48}" srcId="{E2A4AF6B-4B9F-4C50-A2F8-D85B29626448}" destId="{8BDB6BBA-3484-488F-B6DA-98AFF58B40CF}" srcOrd="2" destOrd="0" parTransId="{A937A696-9FAB-4984-924C-7FF3D5438E95}" sibTransId="{080990F2-410C-47D2-A3D3-8AA651683615}"/>
    <dgm:cxn modelId="{180DCA68-CABF-445A-8A87-C6D97D044532}" srcId="{E2A4AF6B-4B9F-4C50-A2F8-D85B29626448}" destId="{02684F8C-62B1-49F4-8897-F9969987A10E}" srcOrd="1" destOrd="0" parTransId="{6B86321C-00B1-4622-8E7A-FF4B3121EF1A}" sibTransId="{6CF4E9DD-CC06-43C7-A96F-E08C1EFDF2F5}"/>
    <dgm:cxn modelId="{32C3E8A3-FC97-45D4-A687-4B154A2DAEF7}" type="presOf" srcId="{8BDB6BBA-3484-488F-B6DA-98AFF58B40CF}" destId="{F03C7AED-6210-4C92-9B8C-58C8AEBF9D03}" srcOrd="0" destOrd="0" presId="urn:microsoft.com/office/officeart/2005/8/layout/vList3"/>
    <dgm:cxn modelId="{7C01EBA2-12C3-420B-AD8E-86B942D4E87E}" type="presOf" srcId="{DBA35ADA-F016-49EC-B39E-25A81678CB70}" destId="{269F7E7B-7AD8-4F3A-8656-19AFB86F8220}" srcOrd="0" destOrd="0" presId="urn:microsoft.com/office/officeart/2005/8/layout/vList3"/>
    <dgm:cxn modelId="{200CE694-D8CB-4C90-BB62-BA898C4F2F98}" type="presOf" srcId="{02684F8C-62B1-49F4-8897-F9969987A10E}" destId="{6FBCDB97-D02C-44E0-8157-9476E1D82A54}" srcOrd="0" destOrd="0" presId="urn:microsoft.com/office/officeart/2005/8/layout/vList3"/>
    <dgm:cxn modelId="{71A42C4F-F53F-496D-9E2F-441DBC3831F0}" type="presParOf" srcId="{BDF2FA03-A26F-488A-BEE7-D2805E55235C}" destId="{88F60475-2E0C-4979-A304-B46C7576EC1E}" srcOrd="0" destOrd="0" presId="urn:microsoft.com/office/officeart/2005/8/layout/vList3"/>
    <dgm:cxn modelId="{776837C3-7D4C-4BAF-BA0F-1DED84790E71}" type="presParOf" srcId="{88F60475-2E0C-4979-A304-B46C7576EC1E}" destId="{49CE23B3-CA73-4C57-959F-CF8D0E52CD8F}" srcOrd="0" destOrd="0" presId="urn:microsoft.com/office/officeart/2005/8/layout/vList3"/>
    <dgm:cxn modelId="{C6443A8A-1EF0-4535-8E57-4E7553014C18}" type="presParOf" srcId="{88F60475-2E0C-4979-A304-B46C7576EC1E}" destId="{269F7E7B-7AD8-4F3A-8656-19AFB86F8220}" srcOrd="1" destOrd="0" presId="urn:microsoft.com/office/officeart/2005/8/layout/vList3"/>
    <dgm:cxn modelId="{6BDD6D35-A68E-4A2C-98A4-399E6D1BD3BC}" type="presParOf" srcId="{BDF2FA03-A26F-488A-BEE7-D2805E55235C}" destId="{BFE96BF5-E0F6-4DD7-8817-9055936E66A1}" srcOrd="1" destOrd="0" presId="urn:microsoft.com/office/officeart/2005/8/layout/vList3"/>
    <dgm:cxn modelId="{B60341A1-5633-4B52-B039-C9E6925F5735}" type="presParOf" srcId="{BDF2FA03-A26F-488A-BEE7-D2805E55235C}" destId="{DAD85149-61B7-4381-8F2A-BBE4B33D1238}" srcOrd="2" destOrd="0" presId="urn:microsoft.com/office/officeart/2005/8/layout/vList3"/>
    <dgm:cxn modelId="{B3205828-40BB-4508-ACED-8E70BAA6CAB8}" type="presParOf" srcId="{DAD85149-61B7-4381-8F2A-BBE4B33D1238}" destId="{B9FBA43F-5842-49C0-8DA0-B4B1710B84A6}" srcOrd="0" destOrd="0" presId="urn:microsoft.com/office/officeart/2005/8/layout/vList3"/>
    <dgm:cxn modelId="{B4958175-4F45-4D08-B983-515BABA6D45C}" type="presParOf" srcId="{DAD85149-61B7-4381-8F2A-BBE4B33D1238}" destId="{6FBCDB97-D02C-44E0-8157-9476E1D82A54}" srcOrd="1" destOrd="0" presId="urn:microsoft.com/office/officeart/2005/8/layout/vList3"/>
    <dgm:cxn modelId="{4250FE6A-6593-45D5-B11B-190AC0566181}" type="presParOf" srcId="{BDF2FA03-A26F-488A-BEE7-D2805E55235C}" destId="{A7D70B7D-5A8F-4089-8008-920CD7510790}" srcOrd="3" destOrd="0" presId="urn:microsoft.com/office/officeart/2005/8/layout/vList3"/>
    <dgm:cxn modelId="{D5EC2111-CBFB-4C1B-ACC2-358018FE1236}" type="presParOf" srcId="{BDF2FA03-A26F-488A-BEE7-D2805E55235C}" destId="{9D3EE1AE-4293-430E-866F-CD65E9C3527E}" srcOrd="4" destOrd="0" presId="urn:microsoft.com/office/officeart/2005/8/layout/vList3"/>
    <dgm:cxn modelId="{7DECDA3A-FB62-4A4D-BBB8-FCFE6C90EDCA}" type="presParOf" srcId="{9D3EE1AE-4293-430E-866F-CD65E9C3527E}" destId="{6461BC47-40C4-4F74-A1EE-4414FB416489}" srcOrd="0" destOrd="0" presId="urn:microsoft.com/office/officeart/2005/8/layout/vList3"/>
    <dgm:cxn modelId="{E4DC5AC3-46E8-43B6-A51D-886572661ACA}" type="presParOf" srcId="{9D3EE1AE-4293-430E-866F-CD65E9C3527E}" destId="{F03C7AED-6210-4C92-9B8C-58C8AEBF9D0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2A4AF6B-4B9F-4C50-A2F8-D85B29626448}" type="doc">
      <dgm:prSet loTypeId="urn:microsoft.com/office/officeart/2005/8/layout/vList3" loCatId="list" qsTypeId="urn:microsoft.com/office/officeart/2005/8/quickstyle/simple1" qsCatId="simple" csTypeId="urn:microsoft.com/office/officeart/2005/8/colors/accent0_1" csCatId="mainScheme" phldr="1"/>
      <dgm:spPr/>
    </dgm:pt>
    <dgm:pt modelId="{DBA35ADA-F016-49EC-B39E-25A81678CB70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es-CO" sz="3000" b="1" dirty="0" smtClean="0"/>
            <a:t>Abstenerse de comportamientos inapropiados de ninguna naturaleza que afecten la imagen institucional del colegio.  </a:t>
          </a:r>
          <a:endParaRPr lang="es-CO" sz="3000" b="1" dirty="0"/>
        </a:p>
      </dgm:t>
    </dgm:pt>
    <dgm:pt modelId="{D1CEBD6F-EC5C-40B7-ACD8-3047A27EA104}" type="parTrans" cxnId="{6AF5C9B8-4266-4160-88B8-A0EF39B60FC6}">
      <dgm:prSet/>
      <dgm:spPr/>
      <dgm:t>
        <a:bodyPr/>
        <a:lstStyle/>
        <a:p>
          <a:endParaRPr lang="es-CO"/>
        </a:p>
      </dgm:t>
    </dgm:pt>
    <dgm:pt modelId="{36448323-D855-479D-89C3-D8E1A0621621}" type="sibTrans" cxnId="{6AF5C9B8-4266-4160-88B8-A0EF39B60FC6}">
      <dgm:prSet/>
      <dgm:spPr/>
      <dgm:t>
        <a:bodyPr/>
        <a:lstStyle/>
        <a:p>
          <a:endParaRPr lang="es-CO"/>
        </a:p>
      </dgm:t>
    </dgm:pt>
    <dgm:pt modelId="{02684F8C-62B1-49F4-8897-F9969987A10E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es-CO" sz="3000" b="1" dirty="0" smtClean="0"/>
            <a:t>Cumplir con todas las tareas asignadas para la prestación de su servicio social. </a:t>
          </a:r>
          <a:endParaRPr lang="es-CO" sz="3000" b="1" dirty="0"/>
        </a:p>
      </dgm:t>
    </dgm:pt>
    <dgm:pt modelId="{6B86321C-00B1-4622-8E7A-FF4B3121EF1A}" type="parTrans" cxnId="{180DCA68-CABF-445A-8A87-C6D97D044532}">
      <dgm:prSet/>
      <dgm:spPr/>
      <dgm:t>
        <a:bodyPr/>
        <a:lstStyle/>
        <a:p>
          <a:endParaRPr lang="es-CO"/>
        </a:p>
      </dgm:t>
    </dgm:pt>
    <dgm:pt modelId="{6CF4E9DD-CC06-43C7-A96F-E08C1EFDF2F5}" type="sibTrans" cxnId="{180DCA68-CABF-445A-8A87-C6D97D044532}">
      <dgm:prSet/>
      <dgm:spPr/>
      <dgm:t>
        <a:bodyPr/>
        <a:lstStyle/>
        <a:p>
          <a:endParaRPr lang="es-CO"/>
        </a:p>
      </dgm:t>
    </dgm:pt>
    <dgm:pt modelId="{8BDB6BBA-3484-488F-B6DA-98AFF58B40CF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es-CO" sz="3000" b="1" dirty="0" smtClean="0"/>
            <a:t>Al término  el estudiante deberá  presentar su planilla diligenciada de la prestación de su servicio social y/o constancia en la que conste la totalidad de la prestación de las horas.</a:t>
          </a:r>
          <a:endParaRPr lang="es-CO" sz="3000" b="1" dirty="0"/>
        </a:p>
      </dgm:t>
    </dgm:pt>
    <dgm:pt modelId="{A937A696-9FAB-4984-924C-7FF3D5438E95}" type="parTrans" cxnId="{3010DC37-E22F-493C-9D5A-8B7911B91B48}">
      <dgm:prSet/>
      <dgm:spPr/>
      <dgm:t>
        <a:bodyPr/>
        <a:lstStyle/>
        <a:p>
          <a:endParaRPr lang="es-CO"/>
        </a:p>
      </dgm:t>
    </dgm:pt>
    <dgm:pt modelId="{080990F2-410C-47D2-A3D3-8AA651683615}" type="sibTrans" cxnId="{3010DC37-E22F-493C-9D5A-8B7911B91B48}">
      <dgm:prSet/>
      <dgm:spPr/>
      <dgm:t>
        <a:bodyPr/>
        <a:lstStyle/>
        <a:p>
          <a:endParaRPr lang="es-CO"/>
        </a:p>
      </dgm:t>
    </dgm:pt>
    <dgm:pt modelId="{BDF2FA03-A26F-488A-BEE7-D2805E55235C}" type="pres">
      <dgm:prSet presAssocID="{E2A4AF6B-4B9F-4C50-A2F8-D85B29626448}" presName="linearFlow" presStyleCnt="0">
        <dgm:presLayoutVars>
          <dgm:dir/>
          <dgm:resizeHandles val="exact"/>
        </dgm:presLayoutVars>
      </dgm:prSet>
      <dgm:spPr/>
    </dgm:pt>
    <dgm:pt modelId="{88F60475-2E0C-4979-A304-B46C7576EC1E}" type="pres">
      <dgm:prSet presAssocID="{DBA35ADA-F016-49EC-B39E-25A81678CB70}" presName="composite" presStyleCnt="0"/>
      <dgm:spPr/>
    </dgm:pt>
    <dgm:pt modelId="{49CE23B3-CA73-4C57-959F-CF8D0E52CD8F}" type="pres">
      <dgm:prSet presAssocID="{DBA35ADA-F016-49EC-B39E-25A81678CB70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/>
          </a:solidFill>
        </a:ln>
      </dgm:spPr>
    </dgm:pt>
    <dgm:pt modelId="{269F7E7B-7AD8-4F3A-8656-19AFB86F8220}" type="pres">
      <dgm:prSet presAssocID="{DBA35ADA-F016-49EC-B39E-25A81678CB70}" presName="txShp" presStyleLbl="node1" presStyleIdx="0" presStyleCnt="3" custScaleX="100044" custScaleY="12265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FE96BF5-E0F6-4DD7-8817-9055936E66A1}" type="pres">
      <dgm:prSet presAssocID="{36448323-D855-479D-89C3-D8E1A0621621}" presName="spacing" presStyleCnt="0"/>
      <dgm:spPr/>
    </dgm:pt>
    <dgm:pt modelId="{DAD85149-61B7-4381-8F2A-BBE4B33D1238}" type="pres">
      <dgm:prSet presAssocID="{02684F8C-62B1-49F4-8897-F9969987A10E}" presName="composite" presStyleCnt="0"/>
      <dgm:spPr/>
    </dgm:pt>
    <dgm:pt modelId="{B9FBA43F-5842-49C0-8DA0-B4B1710B84A6}" type="pres">
      <dgm:prSet presAssocID="{02684F8C-62B1-49F4-8897-F9969987A10E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1"/>
          </a:solidFill>
        </a:ln>
      </dgm:spPr>
    </dgm:pt>
    <dgm:pt modelId="{6FBCDB97-D02C-44E0-8157-9476E1D82A54}" type="pres">
      <dgm:prSet presAssocID="{02684F8C-62B1-49F4-8897-F9969987A10E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7D70B7D-5A8F-4089-8008-920CD7510790}" type="pres">
      <dgm:prSet presAssocID="{6CF4E9DD-CC06-43C7-A96F-E08C1EFDF2F5}" presName="spacing" presStyleCnt="0"/>
      <dgm:spPr/>
    </dgm:pt>
    <dgm:pt modelId="{9D3EE1AE-4293-430E-866F-CD65E9C3527E}" type="pres">
      <dgm:prSet presAssocID="{8BDB6BBA-3484-488F-B6DA-98AFF58B40CF}" presName="composite" presStyleCnt="0"/>
      <dgm:spPr/>
    </dgm:pt>
    <dgm:pt modelId="{6461BC47-40C4-4F74-A1EE-4414FB416489}" type="pres">
      <dgm:prSet presAssocID="{8BDB6BBA-3484-488F-B6DA-98AFF58B40CF}" presName="imgShp" presStyleLbl="fgImgPlace1" presStyleIdx="2" presStyleCnt="3" custLinFactNeighborY="-2827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</dgm:pt>
    <dgm:pt modelId="{F03C7AED-6210-4C92-9B8C-58C8AEBF9D03}" type="pres">
      <dgm:prSet presAssocID="{8BDB6BBA-3484-488F-B6DA-98AFF58B40CF}" presName="txShp" presStyleLbl="node1" presStyleIdx="2" presStyleCnt="3" custScaleX="102392" custScaleY="189895" custLinFactNeighborY="289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6AF5C9B8-4266-4160-88B8-A0EF39B60FC6}" srcId="{E2A4AF6B-4B9F-4C50-A2F8-D85B29626448}" destId="{DBA35ADA-F016-49EC-B39E-25A81678CB70}" srcOrd="0" destOrd="0" parTransId="{D1CEBD6F-EC5C-40B7-ACD8-3047A27EA104}" sibTransId="{36448323-D855-479D-89C3-D8E1A0621621}"/>
    <dgm:cxn modelId="{A7F72D63-796B-4B79-9945-952A274DF015}" type="presOf" srcId="{8BDB6BBA-3484-488F-B6DA-98AFF58B40CF}" destId="{F03C7AED-6210-4C92-9B8C-58C8AEBF9D03}" srcOrd="0" destOrd="0" presId="urn:microsoft.com/office/officeart/2005/8/layout/vList3"/>
    <dgm:cxn modelId="{3010DC37-E22F-493C-9D5A-8B7911B91B48}" srcId="{E2A4AF6B-4B9F-4C50-A2F8-D85B29626448}" destId="{8BDB6BBA-3484-488F-B6DA-98AFF58B40CF}" srcOrd="2" destOrd="0" parTransId="{A937A696-9FAB-4984-924C-7FF3D5438E95}" sibTransId="{080990F2-410C-47D2-A3D3-8AA651683615}"/>
    <dgm:cxn modelId="{7B12256E-8A62-45CB-A096-5A063BA66AB2}" type="presOf" srcId="{DBA35ADA-F016-49EC-B39E-25A81678CB70}" destId="{269F7E7B-7AD8-4F3A-8656-19AFB86F8220}" srcOrd="0" destOrd="0" presId="urn:microsoft.com/office/officeart/2005/8/layout/vList3"/>
    <dgm:cxn modelId="{D0E63F51-7F39-4AF8-9223-4487781AEECE}" type="presOf" srcId="{E2A4AF6B-4B9F-4C50-A2F8-D85B29626448}" destId="{BDF2FA03-A26F-488A-BEE7-D2805E55235C}" srcOrd="0" destOrd="0" presId="urn:microsoft.com/office/officeart/2005/8/layout/vList3"/>
    <dgm:cxn modelId="{180DCA68-CABF-445A-8A87-C6D97D044532}" srcId="{E2A4AF6B-4B9F-4C50-A2F8-D85B29626448}" destId="{02684F8C-62B1-49F4-8897-F9969987A10E}" srcOrd="1" destOrd="0" parTransId="{6B86321C-00B1-4622-8E7A-FF4B3121EF1A}" sibTransId="{6CF4E9DD-CC06-43C7-A96F-E08C1EFDF2F5}"/>
    <dgm:cxn modelId="{7F75DAA6-8655-4B10-9EA2-91D645E5E2DA}" type="presOf" srcId="{02684F8C-62B1-49F4-8897-F9969987A10E}" destId="{6FBCDB97-D02C-44E0-8157-9476E1D82A54}" srcOrd="0" destOrd="0" presId="urn:microsoft.com/office/officeart/2005/8/layout/vList3"/>
    <dgm:cxn modelId="{870ABDD7-6957-4431-BFBF-5C2FB4434613}" type="presParOf" srcId="{BDF2FA03-A26F-488A-BEE7-D2805E55235C}" destId="{88F60475-2E0C-4979-A304-B46C7576EC1E}" srcOrd="0" destOrd="0" presId="urn:microsoft.com/office/officeart/2005/8/layout/vList3"/>
    <dgm:cxn modelId="{F1A568B4-31DD-4137-92F4-CFB0AD4C567D}" type="presParOf" srcId="{88F60475-2E0C-4979-A304-B46C7576EC1E}" destId="{49CE23B3-CA73-4C57-959F-CF8D0E52CD8F}" srcOrd="0" destOrd="0" presId="urn:microsoft.com/office/officeart/2005/8/layout/vList3"/>
    <dgm:cxn modelId="{75D70603-2094-4D0E-90C9-A0506ED08906}" type="presParOf" srcId="{88F60475-2E0C-4979-A304-B46C7576EC1E}" destId="{269F7E7B-7AD8-4F3A-8656-19AFB86F8220}" srcOrd="1" destOrd="0" presId="urn:microsoft.com/office/officeart/2005/8/layout/vList3"/>
    <dgm:cxn modelId="{68271CC3-55C0-43BF-8B26-220D4B53A3F8}" type="presParOf" srcId="{BDF2FA03-A26F-488A-BEE7-D2805E55235C}" destId="{BFE96BF5-E0F6-4DD7-8817-9055936E66A1}" srcOrd="1" destOrd="0" presId="urn:microsoft.com/office/officeart/2005/8/layout/vList3"/>
    <dgm:cxn modelId="{736E435D-637A-45A7-9767-D023EB88C681}" type="presParOf" srcId="{BDF2FA03-A26F-488A-BEE7-D2805E55235C}" destId="{DAD85149-61B7-4381-8F2A-BBE4B33D1238}" srcOrd="2" destOrd="0" presId="urn:microsoft.com/office/officeart/2005/8/layout/vList3"/>
    <dgm:cxn modelId="{378E28D3-6EFA-4FBB-A691-7A10E7FFBB25}" type="presParOf" srcId="{DAD85149-61B7-4381-8F2A-BBE4B33D1238}" destId="{B9FBA43F-5842-49C0-8DA0-B4B1710B84A6}" srcOrd="0" destOrd="0" presId="urn:microsoft.com/office/officeart/2005/8/layout/vList3"/>
    <dgm:cxn modelId="{194D1BD5-05CF-4DF5-93C8-E09B3FDE844B}" type="presParOf" srcId="{DAD85149-61B7-4381-8F2A-BBE4B33D1238}" destId="{6FBCDB97-D02C-44E0-8157-9476E1D82A54}" srcOrd="1" destOrd="0" presId="urn:microsoft.com/office/officeart/2005/8/layout/vList3"/>
    <dgm:cxn modelId="{4961450D-E284-4179-86C6-4D532CBC6E87}" type="presParOf" srcId="{BDF2FA03-A26F-488A-BEE7-D2805E55235C}" destId="{A7D70B7D-5A8F-4089-8008-920CD7510790}" srcOrd="3" destOrd="0" presId="urn:microsoft.com/office/officeart/2005/8/layout/vList3"/>
    <dgm:cxn modelId="{D981925D-D5CE-4E68-B734-4C8B3293BA4F}" type="presParOf" srcId="{BDF2FA03-A26F-488A-BEE7-D2805E55235C}" destId="{9D3EE1AE-4293-430E-866F-CD65E9C3527E}" srcOrd="4" destOrd="0" presId="urn:microsoft.com/office/officeart/2005/8/layout/vList3"/>
    <dgm:cxn modelId="{ACE5AD85-46D3-402F-A72C-8DE5C933DA69}" type="presParOf" srcId="{9D3EE1AE-4293-430E-866F-CD65E9C3527E}" destId="{6461BC47-40C4-4F74-A1EE-4414FB416489}" srcOrd="0" destOrd="0" presId="urn:microsoft.com/office/officeart/2005/8/layout/vList3"/>
    <dgm:cxn modelId="{1A4048E6-A00D-4140-84E3-09070AB89109}" type="presParOf" srcId="{9D3EE1AE-4293-430E-866F-CD65E9C3527E}" destId="{F03C7AED-6210-4C92-9B8C-58C8AEBF9D0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061B41C-274C-4AD7-8738-F330916BD3B9}" type="doc">
      <dgm:prSet loTypeId="urn:microsoft.com/office/officeart/2005/8/layout/vList3" loCatId="picture" qsTypeId="urn:microsoft.com/office/officeart/2005/8/quickstyle/simple1" qsCatId="simple" csTypeId="urn:microsoft.com/office/officeart/2005/8/colors/accent0_1" csCatId="mainScheme" phldr="1"/>
      <dgm:spPr/>
    </dgm:pt>
    <dgm:pt modelId="{876EEAA1-CD2C-4A82-9246-E93924D75382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es-CO" b="1" dirty="0" smtClean="0"/>
            <a:t>Se presenta en los grados décimo y once con un total de 80 horas </a:t>
          </a:r>
          <a:endParaRPr lang="es-CO" dirty="0"/>
        </a:p>
      </dgm:t>
    </dgm:pt>
    <dgm:pt modelId="{0C9111E8-3967-4171-AEBE-D3246D140D40}" type="parTrans" cxnId="{9B2B86ED-7B89-471B-B7AB-073FD5FCDFEE}">
      <dgm:prSet/>
      <dgm:spPr/>
      <dgm:t>
        <a:bodyPr/>
        <a:lstStyle/>
        <a:p>
          <a:endParaRPr lang="es-CO"/>
        </a:p>
      </dgm:t>
    </dgm:pt>
    <dgm:pt modelId="{C77236B0-FA0A-4B35-A85B-62056B87E976}" type="sibTrans" cxnId="{9B2B86ED-7B89-471B-B7AB-073FD5FCDFEE}">
      <dgm:prSet/>
      <dgm:spPr/>
      <dgm:t>
        <a:bodyPr/>
        <a:lstStyle/>
        <a:p>
          <a:endParaRPr lang="es-CO"/>
        </a:p>
      </dgm:t>
    </dgm:pt>
    <dgm:pt modelId="{324C0CB9-ECDE-4F45-996F-5C049078670B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es-CO" b="1" dirty="0" smtClean="0"/>
            <a:t>Si se abandona sin justificación el proceso debe iniciar de cero</a:t>
          </a:r>
          <a:endParaRPr lang="es-CO" dirty="0"/>
        </a:p>
      </dgm:t>
    </dgm:pt>
    <dgm:pt modelId="{70A21E0B-8E0C-4BDE-99AE-4089C19861E4}" type="parTrans" cxnId="{7BEAA9B7-B93C-4342-95C3-12FCA7268508}">
      <dgm:prSet/>
      <dgm:spPr/>
      <dgm:t>
        <a:bodyPr/>
        <a:lstStyle/>
        <a:p>
          <a:endParaRPr lang="es-CO"/>
        </a:p>
      </dgm:t>
    </dgm:pt>
    <dgm:pt modelId="{D8B0A4E4-9E84-4742-A4C9-61A4F319FF11}" type="sibTrans" cxnId="{7BEAA9B7-B93C-4342-95C3-12FCA7268508}">
      <dgm:prSet/>
      <dgm:spPr/>
      <dgm:t>
        <a:bodyPr/>
        <a:lstStyle/>
        <a:p>
          <a:endParaRPr lang="es-CO"/>
        </a:p>
      </dgm:t>
    </dgm:pt>
    <dgm:pt modelId="{181C6240-7CCC-44D2-A5E1-F614D6A78CC6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es-CO" b="1" dirty="0" smtClean="0"/>
            <a:t>Se puede iniciar en décimo y finalizar en once</a:t>
          </a:r>
          <a:endParaRPr lang="es-CO" dirty="0"/>
        </a:p>
      </dgm:t>
    </dgm:pt>
    <dgm:pt modelId="{DFB4C1EE-D115-4EEA-AB74-B1FE67402A8E}" type="parTrans" cxnId="{BF6503A2-5E27-4185-9E03-422BD7918456}">
      <dgm:prSet/>
      <dgm:spPr/>
      <dgm:t>
        <a:bodyPr/>
        <a:lstStyle/>
        <a:p>
          <a:endParaRPr lang="es-CO"/>
        </a:p>
      </dgm:t>
    </dgm:pt>
    <dgm:pt modelId="{17F8E849-5B4E-4C89-9946-6527EAD9C00D}" type="sibTrans" cxnId="{BF6503A2-5E27-4185-9E03-422BD7918456}">
      <dgm:prSet/>
      <dgm:spPr/>
      <dgm:t>
        <a:bodyPr/>
        <a:lstStyle/>
        <a:p>
          <a:endParaRPr lang="es-CO"/>
        </a:p>
      </dgm:t>
    </dgm:pt>
    <dgm:pt modelId="{F874F3D8-81A1-4652-8202-7D1FAFCD9C87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s-CO" b="1" dirty="0" smtClean="0"/>
            <a:t>Si no se completa el proceso en el grado once no se gradúa </a:t>
          </a:r>
          <a:endParaRPr lang="es-CO" b="1" dirty="0"/>
        </a:p>
      </dgm:t>
    </dgm:pt>
    <dgm:pt modelId="{D94B21A0-14C4-4643-B2DF-DBB67346C444}" type="parTrans" cxnId="{0560818A-CE78-469D-938F-1F0858F90176}">
      <dgm:prSet/>
      <dgm:spPr/>
      <dgm:t>
        <a:bodyPr/>
        <a:lstStyle/>
        <a:p>
          <a:endParaRPr lang="es-CO"/>
        </a:p>
      </dgm:t>
    </dgm:pt>
    <dgm:pt modelId="{23DD64E4-E300-4677-90F4-D022544945B3}" type="sibTrans" cxnId="{0560818A-CE78-469D-938F-1F0858F90176}">
      <dgm:prSet/>
      <dgm:spPr/>
      <dgm:t>
        <a:bodyPr/>
        <a:lstStyle/>
        <a:p>
          <a:endParaRPr lang="es-CO"/>
        </a:p>
      </dgm:t>
    </dgm:pt>
    <dgm:pt modelId="{C1EE90D2-B2A8-49C4-BCFB-389C8F8EC4B5}" type="pres">
      <dgm:prSet presAssocID="{0061B41C-274C-4AD7-8738-F330916BD3B9}" presName="linearFlow" presStyleCnt="0">
        <dgm:presLayoutVars>
          <dgm:dir/>
          <dgm:resizeHandles val="exact"/>
        </dgm:presLayoutVars>
      </dgm:prSet>
      <dgm:spPr/>
    </dgm:pt>
    <dgm:pt modelId="{E8946050-5D49-4409-B81B-D29BC9E3F691}" type="pres">
      <dgm:prSet presAssocID="{876EEAA1-CD2C-4A82-9246-E93924D75382}" presName="composite" presStyleCnt="0"/>
      <dgm:spPr/>
    </dgm:pt>
    <dgm:pt modelId="{0E25F761-BC55-4D00-8256-32CA648E9E00}" type="pres">
      <dgm:prSet presAssocID="{876EEAA1-CD2C-4A82-9246-E93924D75382}" presName="imgShp" presStyleLbl="fgImgPlace1" presStyleIdx="0" presStyleCnt="4" custLinFactX="-3419" custLinFactNeighborX="-100000" custLinFactNeighborY="3166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/>
          </a:solidFill>
        </a:ln>
      </dgm:spPr>
    </dgm:pt>
    <dgm:pt modelId="{4014F03F-AFAB-4F2A-8ABA-6CD9EBB1CCD5}" type="pres">
      <dgm:prSet presAssocID="{876EEAA1-CD2C-4A82-9246-E93924D75382}" presName="txShp" presStyleLbl="node1" presStyleIdx="0" presStyleCnt="4" custScaleX="12200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B788075-0257-4DD0-A6F1-6EB2F7039CE9}" type="pres">
      <dgm:prSet presAssocID="{C77236B0-FA0A-4B35-A85B-62056B87E976}" presName="spacing" presStyleCnt="0"/>
      <dgm:spPr/>
    </dgm:pt>
    <dgm:pt modelId="{60A16771-9515-4334-BC02-35E7B4009241}" type="pres">
      <dgm:prSet presAssocID="{324C0CB9-ECDE-4F45-996F-5C049078670B}" presName="composite" presStyleCnt="0"/>
      <dgm:spPr/>
    </dgm:pt>
    <dgm:pt modelId="{75FDC829-6B95-4E2C-8C15-0A9CD3571B50}" type="pres">
      <dgm:prSet presAssocID="{324C0CB9-ECDE-4F45-996F-5C049078670B}" presName="imgShp" presStyleLbl="fgImgPlace1" presStyleIdx="1" presStyleCnt="4" custLinFactX="-2363" custLinFactNeighborX="-100000" custLinFactNeighborY="-3166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1"/>
          </a:solidFill>
        </a:ln>
      </dgm:spPr>
    </dgm:pt>
    <dgm:pt modelId="{5EA61402-39BF-4301-83AD-783F0877A678}" type="pres">
      <dgm:prSet presAssocID="{324C0CB9-ECDE-4F45-996F-5C049078670B}" presName="txShp" presStyleLbl="node1" presStyleIdx="1" presStyleCnt="4" custScaleX="12109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86CACBB-7F72-4186-8D92-901CD11FF486}" type="pres">
      <dgm:prSet presAssocID="{D8B0A4E4-9E84-4742-A4C9-61A4F319FF11}" presName="spacing" presStyleCnt="0"/>
      <dgm:spPr/>
    </dgm:pt>
    <dgm:pt modelId="{0A74982D-A617-4250-8ADD-E9E006F29986}" type="pres">
      <dgm:prSet presAssocID="{181C6240-7CCC-44D2-A5E1-F614D6A78CC6}" presName="composite" presStyleCnt="0"/>
      <dgm:spPr/>
    </dgm:pt>
    <dgm:pt modelId="{8DCC1F82-962B-4B67-BF07-EC359BABE1D9}" type="pres">
      <dgm:prSet presAssocID="{181C6240-7CCC-44D2-A5E1-F614D6A78CC6}" presName="imgShp" presStyleLbl="fgImgPlace1" presStyleIdx="2" presStyleCnt="4" custLinFactX="-253" custLinFactNeighborX="-100000" custLinFactNeighborY="-5276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</dgm:pt>
    <dgm:pt modelId="{0515876E-2102-486E-96C6-569EC5605B3A}" type="pres">
      <dgm:prSet presAssocID="{181C6240-7CCC-44D2-A5E1-F614D6A78CC6}" presName="txShp" presStyleLbl="node1" presStyleIdx="2" presStyleCnt="4" custScaleX="12032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2398C83-CF4E-47C7-98A3-B381174CA4DF}" type="pres">
      <dgm:prSet presAssocID="{17F8E849-5B4E-4C89-9946-6527EAD9C00D}" presName="spacing" presStyleCnt="0"/>
      <dgm:spPr/>
    </dgm:pt>
    <dgm:pt modelId="{2F7465D3-16EE-43A8-9B91-76FE7B801A36}" type="pres">
      <dgm:prSet presAssocID="{F874F3D8-81A1-4652-8202-7D1FAFCD9C87}" presName="composite" presStyleCnt="0"/>
      <dgm:spPr/>
    </dgm:pt>
    <dgm:pt modelId="{372325D6-8D9B-4071-B87C-C3596699663D}" type="pres">
      <dgm:prSet presAssocID="{F874F3D8-81A1-4652-8202-7D1FAFCD9C87}" presName="imgShp" presStyleLbl="fgImgPlace1" presStyleIdx="3" presStyleCnt="4" custLinFactNeighborX="-96032" custLinFactNeighborY="-7387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chemeClr val="tx1"/>
          </a:solidFill>
        </a:ln>
      </dgm:spPr>
    </dgm:pt>
    <dgm:pt modelId="{28324BD6-B72C-41BB-B482-53C677885CB2}" type="pres">
      <dgm:prSet presAssocID="{F874F3D8-81A1-4652-8202-7D1FAFCD9C87}" presName="txShp" presStyleLbl="node1" presStyleIdx="3" presStyleCnt="4" custScaleX="11877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0560818A-CE78-469D-938F-1F0858F90176}" srcId="{0061B41C-274C-4AD7-8738-F330916BD3B9}" destId="{F874F3D8-81A1-4652-8202-7D1FAFCD9C87}" srcOrd="3" destOrd="0" parTransId="{D94B21A0-14C4-4643-B2DF-DBB67346C444}" sibTransId="{23DD64E4-E300-4677-90F4-D022544945B3}"/>
    <dgm:cxn modelId="{7BEAA9B7-B93C-4342-95C3-12FCA7268508}" srcId="{0061B41C-274C-4AD7-8738-F330916BD3B9}" destId="{324C0CB9-ECDE-4F45-996F-5C049078670B}" srcOrd="1" destOrd="0" parTransId="{70A21E0B-8E0C-4BDE-99AE-4089C19861E4}" sibTransId="{D8B0A4E4-9E84-4742-A4C9-61A4F319FF11}"/>
    <dgm:cxn modelId="{020A63BE-3884-49B4-B6F1-E772B256A201}" type="presOf" srcId="{181C6240-7CCC-44D2-A5E1-F614D6A78CC6}" destId="{0515876E-2102-486E-96C6-569EC5605B3A}" srcOrd="0" destOrd="0" presId="urn:microsoft.com/office/officeart/2005/8/layout/vList3"/>
    <dgm:cxn modelId="{9B2B86ED-7B89-471B-B7AB-073FD5FCDFEE}" srcId="{0061B41C-274C-4AD7-8738-F330916BD3B9}" destId="{876EEAA1-CD2C-4A82-9246-E93924D75382}" srcOrd="0" destOrd="0" parTransId="{0C9111E8-3967-4171-AEBE-D3246D140D40}" sibTransId="{C77236B0-FA0A-4B35-A85B-62056B87E976}"/>
    <dgm:cxn modelId="{EB875268-5492-4011-BA71-B1538774919E}" type="presOf" srcId="{F874F3D8-81A1-4652-8202-7D1FAFCD9C87}" destId="{28324BD6-B72C-41BB-B482-53C677885CB2}" srcOrd="0" destOrd="0" presId="urn:microsoft.com/office/officeart/2005/8/layout/vList3"/>
    <dgm:cxn modelId="{BF6503A2-5E27-4185-9E03-422BD7918456}" srcId="{0061B41C-274C-4AD7-8738-F330916BD3B9}" destId="{181C6240-7CCC-44D2-A5E1-F614D6A78CC6}" srcOrd="2" destOrd="0" parTransId="{DFB4C1EE-D115-4EEA-AB74-B1FE67402A8E}" sibTransId="{17F8E849-5B4E-4C89-9946-6527EAD9C00D}"/>
    <dgm:cxn modelId="{4762CBE3-9599-41CF-B9BA-687BB0CA7305}" type="presOf" srcId="{0061B41C-274C-4AD7-8738-F330916BD3B9}" destId="{C1EE90D2-B2A8-49C4-BCFB-389C8F8EC4B5}" srcOrd="0" destOrd="0" presId="urn:microsoft.com/office/officeart/2005/8/layout/vList3"/>
    <dgm:cxn modelId="{0D1EC61C-F866-4D23-85DA-1212F96B7D7E}" type="presOf" srcId="{876EEAA1-CD2C-4A82-9246-E93924D75382}" destId="{4014F03F-AFAB-4F2A-8ABA-6CD9EBB1CCD5}" srcOrd="0" destOrd="0" presId="urn:microsoft.com/office/officeart/2005/8/layout/vList3"/>
    <dgm:cxn modelId="{F19ACF2E-5F49-48C2-8263-99847C9A0ED2}" type="presOf" srcId="{324C0CB9-ECDE-4F45-996F-5C049078670B}" destId="{5EA61402-39BF-4301-83AD-783F0877A678}" srcOrd="0" destOrd="0" presId="urn:microsoft.com/office/officeart/2005/8/layout/vList3"/>
    <dgm:cxn modelId="{0981670A-8BE2-414C-8E14-9738689EAFCA}" type="presParOf" srcId="{C1EE90D2-B2A8-49C4-BCFB-389C8F8EC4B5}" destId="{E8946050-5D49-4409-B81B-D29BC9E3F691}" srcOrd="0" destOrd="0" presId="urn:microsoft.com/office/officeart/2005/8/layout/vList3"/>
    <dgm:cxn modelId="{60F2C0DC-DC21-4339-8ED0-FC523B194EE2}" type="presParOf" srcId="{E8946050-5D49-4409-B81B-D29BC9E3F691}" destId="{0E25F761-BC55-4D00-8256-32CA648E9E00}" srcOrd="0" destOrd="0" presId="urn:microsoft.com/office/officeart/2005/8/layout/vList3"/>
    <dgm:cxn modelId="{2E943C2F-22C4-49F2-8F07-3775313F74CB}" type="presParOf" srcId="{E8946050-5D49-4409-B81B-D29BC9E3F691}" destId="{4014F03F-AFAB-4F2A-8ABA-6CD9EBB1CCD5}" srcOrd="1" destOrd="0" presId="urn:microsoft.com/office/officeart/2005/8/layout/vList3"/>
    <dgm:cxn modelId="{BF52EBA1-5621-449B-9F51-85B1030F5E17}" type="presParOf" srcId="{C1EE90D2-B2A8-49C4-BCFB-389C8F8EC4B5}" destId="{EB788075-0257-4DD0-A6F1-6EB2F7039CE9}" srcOrd="1" destOrd="0" presId="urn:microsoft.com/office/officeart/2005/8/layout/vList3"/>
    <dgm:cxn modelId="{D2664157-F886-4F2B-8058-4B4D80BFB071}" type="presParOf" srcId="{C1EE90D2-B2A8-49C4-BCFB-389C8F8EC4B5}" destId="{60A16771-9515-4334-BC02-35E7B4009241}" srcOrd="2" destOrd="0" presId="urn:microsoft.com/office/officeart/2005/8/layout/vList3"/>
    <dgm:cxn modelId="{18FA9491-DAD5-4D83-9AF4-92E396720129}" type="presParOf" srcId="{60A16771-9515-4334-BC02-35E7B4009241}" destId="{75FDC829-6B95-4E2C-8C15-0A9CD3571B50}" srcOrd="0" destOrd="0" presId="urn:microsoft.com/office/officeart/2005/8/layout/vList3"/>
    <dgm:cxn modelId="{C03EF6DB-6BC3-4789-820F-1D1AA68F2B23}" type="presParOf" srcId="{60A16771-9515-4334-BC02-35E7B4009241}" destId="{5EA61402-39BF-4301-83AD-783F0877A678}" srcOrd="1" destOrd="0" presId="urn:microsoft.com/office/officeart/2005/8/layout/vList3"/>
    <dgm:cxn modelId="{0003A034-A881-4502-AC2C-4609CAC41324}" type="presParOf" srcId="{C1EE90D2-B2A8-49C4-BCFB-389C8F8EC4B5}" destId="{B86CACBB-7F72-4186-8D92-901CD11FF486}" srcOrd="3" destOrd="0" presId="urn:microsoft.com/office/officeart/2005/8/layout/vList3"/>
    <dgm:cxn modelId="{1F52438D-4B4D-43BB-ADD9-B00FA04A7A63}" type="presParOf" srcId="{C1EE90D2-B2A8-49C4-BCFB-389C8F8EC4B5}" destId="{0A74982D-A617-4250-8ADD-E9E006F29986}" srcOrd="4" destOrd="0" presId="urn:microsoft.com/office/officeart/2005/8/layout/vList3"/>
    <dgm:cxn modelId="{9134C3BB-D02A-4D4E-9128-670236A88701}" type="presParOf" srcId="{0A74982D-A617-4250-8ADD-E9E006F29986}" destId="{8DCC1F82-962B-4B67-BF07-EC359BABE1D9}" srcOrd="0" destOrd="0" presId="urn:microsoft.com/office/officeart/2005/8/layout/vList3"/>
    <dgm:cxn modelId="{09AD0425-C680-41D3-B1F7-EF80070D126D}" type="presParOf" srcId="{0A74982D-A617-4250-8ADD-E9E006F29986}" destId="{0515876E-2102-486E-96C6-569EC5605B3A}" srcOrd="1" destOrd="0" presId="urn:microsoft.com/office/officeart/2005/8/layout/vList3"/>
    <dgm:cxn modelId="{AFD9D269-645E-4691-B8B2-D9A482B39951}" type="presParOf" srcId="{C1EE90D2-B2A8-49C4-BCFB-389C8F8EC4B5}" destId="{42398C83-CF4E-47C7-98A3-B381174CA4DF}" srcOrd="5" destOrd="0" presId="urn:microsoft.com/office/officeart/2005/8/layout/vList3"/>
    <dgm:cxn modelId="{ADA29E7B-4D3E-4A7F-B461-357AB11B22C5}" type="presParOf" srcId="{C1EE90D2-B2A8-49C4-BCFB-389C8F8EC4B5}" destId="{2F7465D3-16EE-43A8-9B91-76FE7B801A36}" srcOrd="6" destOrd="0" presId="urn:microsoft.com/office/officeart/2005/8/layout/vList3"/>
    <dgm:cxn modelId="{DE125E55-14D5-40BB-8E6C-B9E9B411569E}" type="presParOf" srcId="{2F7465D3-16EE-43A8-9B91-76FE7B801A36}" destId="{372325D6-8D9B-4071-B87C-C3596699663D}" srcOrd="0" destOrd="0" presId="urn:microsoft.com/office/officeart/2005/8/layout/vList3"/>
    <dgm:cxn modelId="{2B8F669C-A762-44A6-AB71-6921925603E6}" type="presParOf" srcId="{2F7465D3-16EE-43A8-9B91-76FE7B801A36}" destId="{28324BD6-B72C-41BB-B482-53C677885CB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587294-F217-45E6-A4F9-CDF1D77A0FE5}">
      <dsp:nvSpPr>
        <dsp:cNvPr id="0" name=""/>
        <dsp:cNvSpPr/>
      </dsp:nvSpPr>
      <dsp:spPr>
        <a:xfrm>
          <a:off x="0" y="24275"/>
          <a:ext cx="8885285" cy="20862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500" b="1" kern="1200" dirty="0" smtClean="0"/>
            <a:t>Espacio de formación en donde el estudiante tiene la posibilidad  de interactuar con su medio y la sociedad que lo rodea </a:t>
          </a:r>
          <a:endParaRPr lang="es-CO" sz="3500" kern="1200" dirty="0"/>
        </a:p>
      </dsp:txBody>
      <dsp:txXfrm>
        <a:off x="61104" y="85379"/>
        <a:ext cx="8763077" cy="1964031"/>
      </dsp:txXfrm>
    </dsp:sp>
    <dsp:sp modelId="{6FA38610-70B8-4A95-A473-65E8F877558F}">
      <dsp:nvSpPr>
        <dsp:cNvPr id="0" name=""/>
        <dsp:cNvSpPr/>
      </dsp:nvSpPr>
      <dsp:spPr>
        <a:xfrm>
          <a:off x="1019" y="2287859"/>
          <a:ext cx="5804143" cy="20862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000" b="1" kern="1200" dirty="0" smtClean="0"/>
            <a:t>Aplicar los conocimientos, habilidades y competencias desarrolladas en su proceso formativo</a:t>
          </a:r>
          <a:endParaRPr lang="es-CO" sz="3000" b="1" kern="1200" dirty="0"/>
        </a:p>
      </dsp:txBody>
      <dsp:txXfrm>
        <a:off x="62123" y="2348963"/>
        <a:ext cx="5681935" cy="1964031"/>
      </dsp:txXfrm>
    </dsp:sp>
    <dsp:sp modelId="{11549090-C8F0-41A4-BA2B-A29E5B8D95FC}">
      <dsp:nvSpPr>
        <dsp:cNvPr id="0" name=""/>
        <dsp:cNvSpPr/>
      </dsp:nvSpPr>
      <dsp:spPr>
        <a:xfrm>
          <a:off x="1019" y="4492529"/>
          <a:ext cx="2842381" cy="20862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000" b="1" kern="1200" dirty="0" smtClean="0"/>
            <a:t>Buen uso del tiempo libre</a:t>
          </a:r>
          <a:endParaRPr lang="es-CO" sz="3000" kern="1200" dirty="0"/>
        </a:p>
      </dsp:txBody>
      <dsp:txXfrm>
        <a:off x="62123" y="4553633"/>
        <a:ext cx="2720173" cy="1964031"/>
      </dsp:txXfrm>
    </dsp:sp>
    <dsp:sp modelId="{983D7A78-21A3-45A6-854B-ACBDDFDE262E}">
      <dsp:nvSpPr>
        <dsp:cNvPr id="0" name=""/>
        <dsp:cNvSpPr/>
      </dsp:nvSpPr>
      <dsp:spPr>
        <a:xfrm>
          <a:off x="2962781" y="4492529"/>
          <a:ext cx="2842381" cy="20862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000" b="1" kern="1200" dirty="0" smtClean="0"/>
            <a:t>Apoyar  los objetivos del P.E.I. </a:t>
          </a:r>
          <a:endParaRPr lang="es-CO" sz="3000" kern="1200" dirty="0"/>
        </a:p>
      </dsp:txBody>
      <dsp:txXfrm>
        <a:off x="3023885" y="4553633"/>
        <a:ext cx="2720173" cy="1964031"/>
      </dsp:txXfrm>
    </dsp:sp>
    <dsp:sp modelId="{D43932BC-97FD-4B50-8D39-C8A8B0903645}">
      <dsp:nvSpPr>
        <dsp:cNvPr id="0" name=""/>
        <dsp:cNvSpPr/>
      </dsp:nvSpPr>
      <dsp:spPr>
        <a:xfrm>
          <a:off x="6043923" y="2248574"/>
          <a:ext cx="2842381" cy="20862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000" b="1" kern="1200" dirty="0" smtClean="0"/>
            <a:t>Solucionar problemas de la comunidad</a:t>
          </a:r>
          <a:endParaRPr lang="es-CO" sz="3000" kern="1200" dirty="0"/>
        </a:p>
      </dsp:txBody>
      <dsp:txXfrm>
        <a:off x="6105027" y="2309678"/>
        <a:ext cx="2720173" cy="1964031"/>
      </dsp:txXfrm>
    </dsp:sp>
    <dsp:sp modelId="{8517F5F7-75D9-4B44-9DE7-19A365F14438}">
      <dsp:nvSpPr>
        <dsp:cNvPr id="0" name=""/>
        <dsp:cNvSpPr/>
      </dsp:nvSpPr>
      <dsp:spPr>
        <a:xfrm>
          <a:off x="6043923" y="4492529"/>
          <a:ext cx="2842381" cy="20862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000" b="1" kern="1200" dirty="0" smtClean="0"/>
            <a:t>Mejorar el medio ambiente</a:t>
          </a:r>
          <a:endParaRPr lang="es-CO" sz="3000" kern="1200" dirty="0"/>
        </a:p>
      </dsp:txBody>
      <dsp:txXfrm>
        <a:off x="6105027" y="4553633"/>
        <a:ext cx="2720173" cy="196403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EE8985-E14C-491E-972F-394B6A53CDA8}">
      <dsp:nvSpPr>
        <dsp:cNvPr id="0" name=""/>
        <dsp:cNvSpPr/>
      </dsp:nvSpPr>
      <dsp:spPr>
        <a:xfrm rot="10800000">
          <a:off x="2413032" y="3460"/>
          <a:ext cx="7993500" cy="159852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907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b="1" kern="1200" dirty="0" smtClean="0"/>
            <a:t>Sensibilizar al estudiante frente a las necesidades, intereses, problemas y potencialidades de la comunidad.</a:t>
          </a:r>
          <a:endParaRPr lang="es-CO" sz="2800" b="1" kern="1200" dirty="0"/>
        </a:p>
      </dsp:txBody>
      <dsp:txXfrm rot="10800000">
        <a:off x="2812664" y="3460"/>
        <a:ext cx="7593868" cy="1598529"/>
      </dsp:txXfrm>
    </dsp:sp>
    <dsp:sp modelId="{E0880210-CF9B-42B6-B4F9-6EB876265F31}">
      <dsp:nvSpPr>
        <dsp:cNvPr id="0" name=""/>
        <dsp:cNvSpPr/>
      </dsp:nvSpPr>
      <dsp:spPr>
        <a:xfrm>
          <a:off x="1613767" y="3460"/>
          <a:ext cx="1598529" cy="159852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93CC1D-8E66-4E55-B536-DD67E44F4871}">
      <dsp:nvSpPr>
        <dsp:cNvPr id="0" name=""/>
        <dsp:cNvSpPr/>
      </dsp:nvSpPr>
      <dsp:spPr>
        <a:xfrm rot="10800000">
          <a:off x="2413032" y="2079163"/>
          <a:ext cx="7993500" cy="159852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907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b="1" kern="1200" dirty="0" smtClean="0"/>
            <a:t>Contribuir al desarrollo de la solidaridad, la tolerancia, la cooperación, el respeto a los demás, la responsabilidad y el compromiso con su entorno social. </a:t>
          </a:r>
          <a:endParaRPr lang="es-CO" sz="2800" b="1" kern="1200" dirty="0"/>
        </a:p>
      </dsp:txBody>
      <dsp:txXfrm rot="10800000">
        <a:off x="2812664" y="2079163"/>
        <a:ext cx="7593868" cy="1598529"/>
      </dsp:txXfrm>
    </dsp:sp>
    <dsp:sp modelId="{BB940BDD-AA7F-4D04-B555-A8F043307B62}">
      <dsp:nvSpPr>
        <dsp:cNvPr id="0" name=""/>
        <dsp:cNvSpPr/>
      </dsp:nvSpPr>
      <dsp:spPr>
        <a:xfrm>
          <a:off x="1613767" y="2079163"/>
          <a:ext cx="1598529" cy="159852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728F64-3C57-4893-A107-BA3F33DB3545}">
      <dsp:nvSpPr>
        <dsp:cNvPr id="0" name=""/>
        <dsp:cNvSpPr/>
      </dsp:nvSpPr>
      <dsp:spPr>
        <a:xfrm rot="10800000">
          <a:off x="2413032" y="4154865"/>
          <a:ext cx="7993500" cy="159852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907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b="1" kern="1200" dirty="0" smtClean="0"/>
            <a:t>Promover acciones para la construcción de    un espíritu de servicio y el mejoramiento permanente de la comunidad previniendo problemas sociales.  </a:t>
          </a:r>
          <a:endParaRPr lang="es-CO" sz="2800" b="1" kern="1200" dirty="0"/>
        </a:p>
      </dsp:txBody>
      <dsp:txXfrm rot="10800000">
        <a:off x="2812664" y="4154865"/>
        <a:ext cx="7593868" cy="1598529"/>
      </dsp:txXfrm>
    </dsp:sp>
    <dsp:sp modelId="{C17243A1-1DFF-4998-906C-527A314892FD}">
      <dsp:nvSpPr>
        <dsp:cNvPr id="0" name=""/>
        <dsp:cNvSpPr/>
      </dsp:nvSpPr>
      <dsp:spPr>
        <a:xfrm>
          <a:off x="1613767" y="4154865"/>
          <a:ext cx="1598529" cy="159852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742C7-D6BC-40E4-B59F-0B76B9AFE6A9}">
      <dsp:nvSpPr>
        <dsp:cNvPr id="0" name=""/>
        <dsp:cNvSpPr/>
      </dsp:nvSpPr>
      <dsp:spPr>
        <a:xfrm rot="10800000">
          <a:off x="2535774" y="3596"/>
          <a:ext cx="7733699" cy="235125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6836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000" b="1" kern="1200" dirty="0" smtClean="0"/>
            <a:t>Promover la aplicación de conocimientos y habilidades logrados en áreas obligatorias y optativas definidas en el plan de estudios que favorezcan el desarrollo social y cultural de las comunidades. </a:t>
          </a:r>
          <a:endParaRPr lang="es-CO" sz="3000" b="1" kern="1200" dirty="0"/>
        </a:p>
      </dsp:txBody>
      <dsp:txXfrm rot="10800000">
        <a:off x="3123586" y="3596"/>
        <a:ext cx="7145887" cy="2351250"/>
      </dsp:txXfrm>
    </dsp:sp>
    <dsp:sp modelId="{AD8EE5C0-F749-4B86-9D65-34F07678EF2E}">
      <dsp:nvSpPr>
        <dsp:cNvPr id="0" name=""/>
        <dsp:cNvSpPr/>
      </dsp:nvSpPr>
      <dsp:spPr>
        <a:xfrm>
          <a:off x="1360149" y="0"/>
          <a:ext cx="2351250" cy="235125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4CFBC6-535B-4BBF-994E-7398BC41B078}">
      <dsp:nvSpPr>
        <dsp:cNvPr id="0" name=""/>
        <dsp:cNvSpPr/>
      </dsp:nvSpPr>
      <dsp:spPr>
        <a:xfrm rot="10800000">
          <a:off x="2535774" y="3056712"/>
          <a:ext cx="7733699" cy="235125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6836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000" b="1" kern="1200" dirty="0" smtClean="0"/>
            <a:t>Fomentar la práctica del trabajo y del aprovechamiento del tiempo libre, como derechos que permiten la dignificación de la persona y el mejoramiento de su nivel de vida. </a:t>
          </a:r>
          <a:endParaRPr lang="es-CO" sz="3000" b="1" kern="1200" dirty="0"/>
        </a:p>
      </dsp:txBody>
      <dsp:txXfrm rot="10800000">
        <a:off x="3123586" y="3056712"/>
        <a:ext cx="7145887" cy="2351250"/>
      </dsp:txXfrm>
    </dsp:sp>
    <dsp:sp modelId="{3E09F8E0-3C08-4BEA-97A4-2D1A6D8CF25B}">
      <dsp:nvSpPr>
        <dsp:cNvPr id="0" name=""/>
        <dsp:cNvSpPr/>
      </dsp:nvSpPr>
      <dsp:spPr>
        <a:xfrm>
          <a:off x="1360149" y="3060309"/>
          <a:ext cx="2351250" cy="235125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D8B64-97CF-4B73-B6FC-0F22B17FD355}">
      <dsp:nvSpPr>
        <dsp:cNvPr id="0" name=""/>
        <dsp:cNvSpPr/>
      </dsp:nvSpPr>
      <dsp:spPr>
        <a:xfrm rot="10800000">
          <a:off x="2599812" y="582"/>
          <a:ext cx="7896424" cy="244345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7496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900" b="1" kern="1200" dirty="0" smtClean="0"/>
            <a:t>Fomentar la práctica de conocimientos y habilidades logrados en las áreas obligatorias y optativas  del plan de estudios que favorezcan el desarrollo social y cultural de las comunidades. </a:t>
          </a:r>
          <a:endParaRPr lang="es-CO" sz="2900" b="1" kern="1200" dirty="0"/>
        </a:p>
      </dsp:txBody>
      <dsp:txXfrm rot="10800000">
        <a:off x="3210675" y="582"/>
        <a:ext cx="7285561" cy="2443454"/>
      </dsp:txXfrm>
    </dsp:sp>
    <dsp:sp modelId="{5038212C-49ED-4B9F-A63E-A67BB770CCB6}">
      <dsp:nvSpPr>
        <dsp:cNvPr id="0" name=""/>
        <dsp:cNvSpPr/>
      </dsp:nvSpPr>
      <dsp:spPr>
        <a:xfrm>
          <a:off x="1378085" y="582"/>
          <a:ext cx="2443454" cy="244345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6BBCFF-0FAB-441D-88D3-4D05EFABBE59}">
      <dsp:nvSpPr>
        <dsp:cNvPr id="0" name=""/>
        <dsp:cNvSpPr/>
      </dsp:nvSpPr>
      <dsp:spPr>
        <a:xfrm rot="10800000">
          <a:off x="2599812" y="3173427"/>
          <a:ext cx="7896424" cy="244345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7496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900" b="1" kern="1200" dirty="0" smtClean="0"/>
            <a:t>Contribuir al desarrollo de la solidaridad, la tolerancia, la cooperación, el respeto a los demás, la responsabilidad y el compromiso con su entorno social. </a:t>
          </a:r>
          <a:endParaRPr lang="es-CO" sz="2900" b="1" kern="1200" dirty="0"/>
        </a:p>
      </dsp:txBody>
      <dsp:txXfrm rot="10800000">
        <a:off x="3210675" y="3173427"/>
        <a:ext cx="7285561" cy="2443454"/>
      </dsp:txXfrm>
    </dsp:sp>
    <dsp:sp modelId="{5351046D-0F52-4BCA-A9FA-FE007BB1281E}">
      <dsp:nvSpPr>
        <dsp:cNvPr id="0" name=""/>
        <dsp:cNvSpPr/>
      </dsp:nvSpPr>
      <dsp:spPr>
        <a:xfrm>
          <a:off x="1378085" y="3173427"/>
          <a:ext cx="2443454" cy="244345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2282-9F00-46A3-8201-2EC2BBE2BA41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4EE-7C9E-4F16-BAB3-5D2042EDC3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0691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2282-9F00-46A3-8201-2EC2BBE2BA41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4EE-7C9E-4F16-BAB3-5D2042EDC3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822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2282-9F00-46A3-8201-2EC2BBE2BA41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4EE-7C9E-4F16-BAB3-5D2042EDC3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5353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2282-9F00-46A3-8201-2EC2BBE2BA41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4EE-7C9E-4F16-BAB3-5D2042EDC3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6004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2282-9F00-46A3-8201-2EC2BBE2BA41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4EE-7C9E-4F16-BAB3-5D2042EDC3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1882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2282-9F00-46A3-8201-2EC2BBE2BA41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4EE-7C9E-4F16-BAB3-5D2042EDC3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857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2282-9F00-46A3-8201-2EC2BBE2BA41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4EE-7C9E-4F16-BAB3-5D2042EDC3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9210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2282-9F00-46A3-8201-2EC2BBE2BA41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4EE-7C9E-4F16-BAB3-5D2042EDC3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5229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2282-9F00-46A3-8201-2EC2BBE2BA41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4EE-7C9E-4F16-BAB3-5D2042EDC3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8140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2282-9F00-46A3-8201-2EC2BBE2BA41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4EE-7C9E-4F16-BAB3-5D2042EDC3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5823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2282-9F00-46A3-8201-2EC2BBE2BA41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4EE-7C9E-4F16-BAB3-5D2042EDC3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9610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52282-9F00-46A3-8201-2EC2BBE2BA41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1D4EE-7C9E-4F16-BAB3-5D2042EDC3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077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IAJANDO EN MI HISTORIA PERSONAL timeline | Timetoast timelin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66"/>
            <a:ext cx="12191999" cy="686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0" y="0"/>
            <a:ext cx="11290479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O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SERVICIO SOCIAL I.E.D. LA PLAZUELA</a:t>
            </a:r>
            <a:endParaRPr lang="es-CO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8173792" y="6022836"/>
            <a:ext cx="2678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0" dirty="0" smtClean="0">
                <a:latin typeface="Arial Black" panose="020B0A04020102020204" pitchFamily="34" charset="0"/>
              </a:rPr>
              <a:t>2023</a:t>
            </a:r>
            <a:endParaRPr lang="es-CO" sz="6000" dirty="0">
              <a:latin typeface="Arial Black" panose="020B0A04020102020204" pitchFamily="34" charset="0"/>
            </a:endParaRPr>
          </a:p>
        </p:txBody>
      </p:sp>
      <p:pic>
        <p:nvPicPr>
          <p:cNvPr id="6" name="Imagen 5" descr="escudo plazuel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3138" y="0"/>
            <a:ext cx="1148862" cy="12363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981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8"/>
    </mc:Choice>
    <mc:Fallback xmlns="">
      <p:transition spd="slow" advTm="886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622738" y="26148"/>
            <a:ext cx="8564451" cy="953036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s-CO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Líneas de acción </a:t>
            </a:r>
            <a:endParaRPr lang="es-CO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79811"/>
              </p:ext>
            </p:extLst>
          </p:nvPr>
        </p:nvGraphicFramePr>
        <p:xfrm>
          <a:off x="0" y="1075009"/>
          <a:ext cx="12192000" cy="559827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072234"/>
                <a:gridCol w="3990417"/>
                <a:gridCol w="3129349"/>
              </a:tblGrid>
              <a:tr h="544521">
                <a:tc>
                  <a:txBody>
                    <a:bodyPr/>
                    <a:lstStyle/>
                    <a:p>
                      <a:pPr algn="ctr"/>
                      <a:r>
                        <a:rPr lang="es-CO" sz="3200" dirty="0" smtClean="0"/>
                        <a:t>LINEA DE ACCION</a:t>
                      </a:r>
                      <a:endParaRPr lang="es-CO" sz="3200" i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 dirty="0" smtClean="0"/>
                        <a:t>DESCRIPCIÓN</a:t>
                      </a:r>
                      <a:endParaRPr lang="es-CO" sz="3200" i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 i="0" dirty="0" smtClean="0"/>
                        <a:t>ILUSTRACIÓN</a:t>
                      </a:r>
                      <a:r>
                        <a:rPr lang="es-CO" sz="3200" i="0" baseline="0" dirty="0" smtClean="0"/>
                        <a:t> </a:t>
                      </a:r>
                      <a:endParaRPr lang="es-CO" sz="3200" i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467041">
                <a:tc>
                  <a:txBody>
                    <a:bodyPr/>
                    <a:lstStyle/>
                    <a:p>
                      <a:pPr algn="ctr"/>
                      <a:r>
                        <a:rPr lang="es-CO" sz="3000" b="1" dirty="0" smtClean="0"/>
                        <a:t>1. Apoyo en</a:t>
                      </a:r>
                      <a:r>
                        <a:rPr lang="es-CO" sz="3000" b="1" baseline="0" dirty="0" smtClean="0"/>
                        <a:t> el p</a:t>
                      </a:r>
                      <a:r>
                        <a:rPr lang="es-CO" sz="3000" b="1" dirty="0" smtClean="0"/>
                        <a:t>royecto</a:t>
                      </a:r>
                      <a:r>
                        <a:rPr lang="es-CO" sz="3000" b="1" baseline="0" dirty="0" smtClean="0"/>
                        <a:t> de gestión ambiental</a:t>
                      </a:r>
                      <a:endParaRPr lang="es-CO" sz="3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2400" dirty="0" smtClean="0"/>
                        <a:t>Los estudiantes desarrollaran</a:t>
                      </a:r>
                      <a:r>
                        <a:rPr lang="es-CO" sz="2400" baseline="0" dirty="0" smtClean="0"/>
                        <a:t> actividades y proyectos en gestión ambiental y embellecimiento en  la Institución Educativa o en sus sedes. </a:t>
                      </a:r>
                      <a:endParaRPr lang="es-CO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s-CO" sz="2400" i="0" dirty="0"/>
                    </a:p>
                  </a:txBody>
                  <a:tcPr/>
                </a:tc>
              </a:tr>
              <a:tr h="25521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3000" b="1" dirty="0" smtClean="0"/>
                        <a:t>2. Apoyo en el proyecto de</a:t>
                      </a:r>
                      <a:r>
                        <a:rPr lang="es-CO" sz="3000" b="1" baseline="0" dirty="0" smtClean="0"/>
                        <a:t> prevención del riesgo de la Institución. </a:t>
                      </a:r>
                      <a:endParaRPr lang="es-CO" sz="3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2400" dirty="0" smtClean="0"/>
                        <a:t>Los</a:t>
                      </a:r>
                      <a:r>
                        <a:rPr lang="es-CO" sz="2400" baseline="0" dirty="0" smtClean="0"/>
                        <a:t> estudiantes desarrollaran actividades propias de apoyo en el proyecto de prevención del riesgo de la Institución. </a:t>
                      </a:r>
                      <a:endParaRPr lang="es-CO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s-CO" sz="2400" i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n 5" descr="escudo plazuel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12020" y="90444"/>
            <a:ext cx="1216848" cy="82444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AutoShape 2" descr="Ministra de Educación, María Victoria Angulo, habla sobre el regreso a  clases presenciales - Educación - Vida - ELTIEMPO.CO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219" y="1700011"/>
            <a:ext cx="3055781" cy="226668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219" y="4275786"/>
            <a:ext cx="3055781" cy="22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3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362264"/>
              </p:ext>
            </p:extLst>
          </p:nvPr>
        </p:nvGraphicFramePr>
        <p:xfrm>
          <a:off x="141668" y="115910"/>
          <a:ext cx="11884077" cy="659398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92450"/>
                <a:gridCol w="4409886"/>
                <a:gridCol w="3481741"/>
              </a:tblGrid>
              <a:tr h="787866">
                <a:tc>
                  <a:txBody>
                    <a:bodyPr/>
                    <a:lstStyle/>
                    <a:p>
                      <a:pPr algn="ctr"/>
                      <a:r>
                        <a:rPr lang="es-CO" sz="3200" dirty="0" smtClean="0"/>
                        <a:t>LINEA DE ACCION</a:t>
                      </a:r>
                      <a:endParaRPr lang="es-CO" sz="3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 dirty="0" smtClean="0"/>
                        <a:t>DESCRIPCIÓN</a:t>
                      </a:r>
                      <a:endParaRPr lang="es-CO" sz="3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 i="0" dirty="0" smtClean="0"/>
                        <a:t>ILUSTRACIÓN</a:t>
                      </a:r>
                      <a:r>
                        <a:rPr lang="es-CO" sz="3200" i="0" baseline="0" dirty="0" smtClean="0"/>
                        <a:t> </a:t>
                      </a:r>
                      <a:endParaRPr lang="es-CO" sz="3200" i="1" dirty="0"/>
                    </a:p>
                  </a:txBody>
                  <a:tcPr/>
                </a:tc>
              </a:tr>
              <a:tr h="2657860">
                <a:tc>
                  <a:txBody>
                    <a:bodyPr/>
                    <a:lstStyle/>
                    <a:p>
                      <a:pPr algn="ctr"/>
                      <a:r>
                        <a:rPr lang="es-CO" sz="3000" b="1" dirty="0" smtClean="0"/>
                        <a:t> 3. Proyectos</a:t>
                      </a:r>
                      <a:r>
                        <a:rPr lang="es-CO" sz="3000" b="1" baseline="0" dirty="0" smtClean="0"/>
                        <a:t> </a:t>
                      </a:r>
                      <a:r>
                        <a:rPr lang="es-CO" sz="3000" b="1" dirty="0" smtClean="0"/>
                        <a:t>de recreación y buen uso del tiempo libre</a:t>
                      </a:r>
                      <a:r>
                        <a:rPr lang="es-CO" sz="3000" b="1" baseline="0" dirty="0" smtClean="0"/>
                        <a:t> en la Institución educativa y sus sedes</a:t>
                      </a:r>
                      <a:endParaRPr lang="es-CO" sz="3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2400" dirty="0" smtClean="0"/>
                        <a:t>Los estudiantes desarrollaran actividades propias del proyecto de tiempo libre de la institución</a:t>
                      </a:r>
                      <a:r>
                        <a:rPr lang="es-CO" sz="2400" baseline="0" dirty="0" smtClean="0"/>
                        <a:t> educativa y en sus sedes de primaría </a:t>
                      </a:r>
                      <a:endParaRPr lang="es-CO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s-CO" sz="2400" i="0" dirty="0"/>
                    </a:p>
                  </a:txBody>
                  <a:tcPr/>
                </a:tc>
              </a:tr>
              <a:tr h="3148258">
                <a:tc>
                  <a:txBody>
                    <a:bodyPr/>
                    <a:lstStyle/>
                    <a:p>
                      <a:pPr algn="ctr"/>
                      <a:r>
                        <a:rPr lang="es-CO" sz="3000" b="1" dirty="0" smtClean="0"/>
                        <a:t>4. Proyectos</a:t>
                      </a:r>
                      <a:r>
                        <a:rPr lang="es-CO" sz="3000" b="1" baseline="0" dirty="0" smtClean="0"/>
                        <a:t> de </a:t>
                      </a:r>
                      <a:r>
                        <a:rPr lang="es-CO" sz="3000" b="1" dirty="0" smtClean="0"/>
                        <a:t>apoyo pedagógico y didáctico a estudiantes de básica primaria. </a:t>
                      </a:r>
                      <a:endParaRPr lang="es-CO" sz="3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2400" dirty="0" smtClean="0"/>
                        <a:t>Los</a:t>
                      </a:r>
                      <a:r>
                        <a:rPr lang="es-CO" sz="2400" baseline="0" dirty="0" smtClean="0"/>
                        <a:t> estudiantes realizaran actividades para apoyar el proceso de refuerzo pedagógico para los estudiantes de básica primaria en cada una de las sedes. </a:t>
                      </a:r>
                      <a:endParaRPr lang="es-CO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s-CO" sz="2400" i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451" y="1030310"/>
            <a:ext cx="3461294" cy="23310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4451" y="3734874"/>
            <a:ext cx="3312065" cy="269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28859"/>
              </p:ext>
            </p:extLst>
          </p:nvPr>
        </p:nvGraphicFramePr>
        <p:xfrm>
          <a:off x="0" y="-1"/>
          <a:ext cx="12170535" cy="676140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468969"/>
                <a:gridCol w="4033530"/>
                <a:gridCol w="3668036"/>
              </a:tblGrid>
              <a:tr h="850667">
                <a:tc>
                  <a:txBody>
                    <a:bodyPr/>
                    <a:lstStyle/>
                    <a:p>
                      <a:pPr algn="ctr"/>
                      <a:r>
                        <a:rPr lang="es-CO" sz="3200" dirty="0" smtClean="0"/>
                        <a:t>LINEA DE ACCION</a:t>
                      </a:r>
                      <a:endParaRPr lang="es-CO" sz="3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 dirty="0" smtClean="0"/>
                        <a:t>DESCRIPCIÓN</a:t>
                      </a:r>
                      <a:endParaRPr lang="es-CO" sz="3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 i="0" dirty="0" smtClean="0"/>
                        <a:t>ILUSTRACIÓN</a:t>
                      </a:r>
                      <a:r>
                        <a:rPr lang="es-CO" sz="3200" i="0" baseline="0" dirty="0" smtClean="0"/>
                        <a:t> </a:t>
                      </a:r>
                      <a:endParaRPr lang="es-CO" sz="3200" i="1" dirty="0"/>
                    </a:p>
                  </a:txBody>
                  <a:tcPr/>
                </a:tc>
              </a:tr>
              <a:tr h="2511538">
                <a:tc>
                  <a:txBody>
                    <a:bodyPr/>
                    <a:lstStyle/>
                    <a:p>
                      <a:pPr algn="ctr"/>
                      <a:r>
                        <a:rPr lang="es-CO" sz="2400" b="1" dirty="0" smtClean="0"/>
                        <a:t> </a:t>
                      </a:r>
                      <a:r>
                        <a:rPr lang="es-CO" sz="3000" b="1" dirty="0" smtClean="0"/>
                        <a:t>5. Proyectos</a:t>
                      </a:r>
                      <a:r>
                        <a:rPr lang="es-CO" sz="3000" b="1" baseline="0" dirty="0" smtClean="0"/>
                        <a:t> de </a:t>
                      </a:r>
                      <a:r>
                        <a:rPr lang="es-CO" sz="3000" b="1" dirty="0" smtClean="0"/>
                        <a:t>apoyo pedagógico a estudiantes de básica secundaria en</a:t>
                      </a:r>
                      <a:r>
                        <a:rPr lang="es-CO" sz="3000" b="1" baseline="0" dirty="0" smtClean="0"/>
                        <a:t> diferentes áreas del currículo.  </a:t>
                      </a:r>
                      <a:endParaRPr lang="es-CO" sz="3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2400" dirty="0" smtClean="0"/>
                        <a:t>Los estudiantes desarrollaran actividades de apoyo pedagógico en las áreas del conocimiento en las que tengan un desempeño</a:t>
                      </a:r>
                      <a:r>
                        <a:rPr lang="es-CO" sz="2400" baseline="0" dirty="0" smtClean="0"/>
                        <a:t> superior. </a:t>
                      </a:r>
                      <a:endParaRPr lang="es-CO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s-CO" sz="2400" i="0" dirty="0"/>
                    </a:p>
                  </a:txBody>
                  <a:tcPr/>
                </a:tc>
              </a:tr>
              <a:tr h="3399204">
                <a:tc>
                  <a:txBody>
                    <a:bodyPr/>
                    <a:lstStyle/>
                    <a:p>
                      <a:pPr algn="ctr"/>
                      <a:r>
                        <a:rPr lang="es-CO" sz="3000" b="1" baseline="0" dirty="0" smtClean="0"/>
                        <a:t>6. Embellecimiento institucional I.E.D. LA PLAZUELA y cada una de sus sedes </a:t>
                      </a:r>
                      <a:endParaRPr lang="es-CO" sz="3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2400" b="0" dirty="0" smtClean="0"/>
                        <a:t>Los</a:t>
                      </a:r>
                      <a:r>
                        <a:rPr lang="es-CO" sz="2400" b="0" baseline="0" dirty="0" smtClean="0"/>
                        <a:t> estudiantes realizaran las actividades de sus proyectos orientadas a mejorar, adecuar, organizar la planta física de la Institución y sus sedes. </a:t>
                      </a:r>
                    </a:p>
                    <a:p>
                      <a:pPr algn="l"/>
                      <a:endParaRPr lang="es-CO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2400" dirty="0" smtClean="0"/>
                        <a:t> </a:t>
                      </a:r>
                      <a:endParaRPr lang="es-CO" sz="2400" i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320" y="914400"/>
            <a:ext cx="3472514" cy="23024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207" y="3725540"/>
            <a:ext cx="3440739" cy="270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6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187716"/>
              </p:ext>
            </p:extLst>
          </p:nvPr>
        </p:nvGraphicFramePr>
        <p:xfrm>
          <a:off x="0" y="-1"/>
          <a:ext cx="12170535" cy="676140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468969"/>
                <a:gridCol w="4033530"/>
                <a:gridCol w="3668036"/>
              </a:tblGrid>
              <a:tr h="850667">
                <a:tc>
                  <a:txBody>
                    <a:bodyPr/>
                    <a:lstStyle/>
                    <a:p>
                      <a:pPr algn="ctr"/>
                      <a:r>
                        <a:rPr lang="es-CO" sz="3200" dirty="0" smtClean="0"/>
                        <a:t>LINEA DE ACCION</a:t>
                      </a:r>
                      <a:endParaRPr lang="es-CO" sz="3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 dirty="0" smtClean="0"/>
                        <a:t>DESCRIPCIÓN</a:t>
                      </a:r>
                      <a:endParaRPr lang="es-CO" sz="3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 i="0" dirty="0" smtClean="0"/>
                        <a:t>ILUSTRACIÓN</a:t>
                      </a:r>
                      <a:r>
                        <a:rPr lang="es-CO" sz="3200" i="0" baseline="0" dirty="0" smtClean="0"/>
                        <a:t> </a:t>
                      </a:r>
                      <a:endParaRPr lang="es-CO" sz="3200" i="1" dirty="0"/>
                    </a:p>
                  </a:txBody>
                  <a:tcPr/>
                </a:tc>
              </a:tr>
              <a:tr h="2511538">
                <a:tc>
                  <a:txBody>
                    <a:bodyPr/>
                    <a:lstStyle/>
                    <a:p>
                      <a:pPr algn="ctr"/>
                      <a:r>
                        <a:rPr lang="es-CO" sz="2400" b="1" dirty="0" smtClean="0"/>
                        <a:t> </a:t>
                      </a:r>
                      <a:r>
                        <a:rPr lang="es-CO" sz="3000" b="1" dirty="0" smtClean="0"/>
                        <a:t>7. Proyectos</a:t>
                      </a:r>
                      <a:r>
                        <a:rPr lang="es-CO" sz="3000" b="1" baseline="0" dirty="0" smtClean="0"/>
                        <a:t> de </a:t>
                      </a:r>
                      <a:r>
                        <a:rPr lang="es-CO" sz="3000" b="1" dirty="0" smtClean="0"/>
                        <a:t>apoyo en</a:t>
                      </a:r>
                      <a:r>
                        <a:rPr lang="es-CO" sz="3000" b="1" baseline="0" dirty="0" smtClean="0"/>
                        <a:t> rutas escolares y restaurante escolar. </a:t>
                      </a:r>
                      <a:endParaRPr lang="es-CO" sz="3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2400" dirty="0" smtClean="0"/>
                        <a:t>Los estudiantes desarrollaran</a:t>
                      </a:r>
                      <a:r>
                        <a:rPr lang="es-CO" sz="2400" baseline="0" dirty="0" smtClean="0"/>
                        <a:t> actividades en la organización de las rutas escolares y acompañamiento en el restaurante escolar. </a:t>
                      </a:r>
                      <a:endParaRPr lang="es-CO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s-CO" sz="2400" i="0" dirty="0"/>
                    </a:p>
                  </a:txBody>
                  <a:tcPr/>
                </a:tc>
              </a:tr>
              <a:tr h="3399204">
                <a:tc>
                  <a:txBody>
                    <a:bodyPr/>
                    <a:lstStyle/>
                    <a:p>
                      <a:pPr algn="ctr"/>
                      <a:r>
                        <a:rPr lang="es-CO" sz="2400" b="1" dirty="0" smtClean="0"/>
                        <a:t> </a:t>
                      </a:r>
                      <a:r>
                        <a:rPr lang="es-CO" sz="3000" b="1" dirty="0" smtClean="0"/>
                        <a:t>8. Grupos juveniles y Bienestar</a:t>
                      </a:r>
                      <a:r>
                        <a:rPr lang="es-CO" sz="3000" b="1" baseline="0" dirty="0" smtClean="0"/>
                        <a:t> estudiantil en la Institución la Plazuela y cada una sedes. </a:t>
                      </a:r>
                      <a:endParaRPr lang="es-CO" sz="3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2400" dirty="0" smtClean="0"/>
                        <a:t>Se</a:t>
                      </a:r>
                      <a:r>
                        <a:rPr lang="es-CO" sz="2400" baseline="0" dirty="0" smtClean="0"/>
                        <a:t> podrán realizar actividades que permitan mejorar la permanencia en la Institución Educativa Departamental la Plazuela. </a:t>
                      </a:r>
                    </a:p>
                    <a:p>
                      <a:pPr algn="l"/>
                      <a:r>
                        <a:rPr lang="es-CO" sz="2400" baseline="0" dirty="0" smtClean="0"/>
                        <a:t>Actividades artísticas, deportivas, recreativas y académicas. </a:t>
                      </a:r>
                      <a:endParaRPr lang="es-CO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2400" dirty="0" smtClean="0"/>
                        <a:t> </a:t>
                      </a:r>
                      <a:endParaRPr lang="es-CO" sz="2400" i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206" y="1058011"/>
            <a:ext cx="3440739" cy="215754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944" y="3721994"/>
            <a:ext cx="3380001" cy="25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2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5762" y="528034"/>
            <a:ext cx="3876542" cy="5434884"/>
          </a:xfrm>
        </p:spPr>
        <p:txBody>
          <a:bodyPr>
            <a:noAutofit/>
          </a:bodyPr>
          <a:lstStyle/>
          <a:p>
            <a:r>
              <a:rPr lang="es-CO" sz="6000" b="1" dirty="0" smtClean="0">
                <a:latin typeface="+mn-lt"/>
              </a:rPr>
              <a:t>Alguna pregunta de lo expuesto hasta el momento</a:t>
            </a:r>
            <a:endParaRPr lang="es-CO" sz="6000" b="1" dirty="0">
              <a:latin typeface="+mn-lt"/>
            </a:endParaRPr>
          </a:p>
        </p:txBody>
      </p:sp>
      <p:pic>
        <p:nvPicPr>
          <p:cNvPr id="2050" name="Picture 2" descr="Signo De Interrogación Pregunta - Imagen gratis en Pixabay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 bwMode="auto">
          <a:xfrm>
            <a:off x="4752304" y="367048"/>
            <a:ext cx="7439696" cy="600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88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543273709"/>
              </p:ext>
            </p:extLst>
          </p:nvPr>
        </p:nvGraphicFramePr>
        <p:xfrm>
          <a:off x="100389" y="991674"/>
          <a:ext cx="11915600" cy="5718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043188" y="166819"/>
            <a:ext cx="9517487" cy="747582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s-CO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Formatos por diligenciar</a:t>
            </a:r>
            <a:endParaRPr lang="es-CO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 descr="escudo plazuela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43138" y="0"/>
            <a:ext cx="1148862" cy="12363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779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81936" y="96591"/>
            <a:ext cx="10636318" cy="837127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s-CO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Compromisos del estudiante </a:t>
            </a:r>
            <a:endParaRPr lang="es-CO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 descr="escudo plazuel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3138" y="0"/>
            <a:ext cx="1148862" cy="12363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818285949"/>
              </p:ext>
            </p:extLst>
          </p:nvPr>
        </p:nvGraphicFramePr>
        <p:xfrm>
          <a:off x="181936" y="1107583"/>
          <a:ext cx="11318897" cy="5525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70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escudo plazuel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76883" y="180109"/>
            <a:ext cx="1148862" cy="12363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795688867"/>
              </p:ext>
            </p:extLst>
          </p:nvPr>
        </p:nvGraphicFramePr>
        <p:xfrm>
          <a:off x="399245" y="180109"/>
          <a:ext cx="10643893" cy="6456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7703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2321663"/>
              </p:ext>
            </p:extLst>
          </p:nvPr>
        </p:nvGraphicFramePr>
        <p:xfrm>
          <a:off x="180474" y="842211"/>
          <a:ext cx="11694694" cy="5582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15931" y="127771"/>
            <a:ext cx="5228823" cy="606325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s-CO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Reglamento</a:t>
            </a:r>
            <a:endParaRPr lang="es-CO" sz="4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 descr="escudo plazuela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65319" y="127772"/>
            <a:ext cx="1148862" cy="12363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589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9103785"/>
              </p:ext>
            </p:extLst>
          </p:nvPr>
        </p:nvGraphicFramePr>
        <p:xfrm>
          <a:off x="231820" y="103032"/>
          <a:ext cx="11835685" cy="6664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escudo plazuela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12338" y="192505"/>
            <a:ext cx="855167" cy="99116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769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scudo plazuel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3138" y="0"/>
            <a:ext cx="1148862" cy="12363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57589" y="38637"/>
            <a:ext cx="8165205" cy="978794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s-CO" sz="5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Marco legal </a:t>
            </a:r>
            <a:endParaRPr lang="es-CO" sz="5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32697" y="1128511"/>
            <a:ext cx="6244622" cy="5199848"/>
          </a:xfrm>
        </p:spPr>
        <p:txBody>
          <a:bodyPr>
            <a:normAutofit fontScale="92500" lnSpcReduction="20000"/>
          </a:bodyPr>
          <a:lstStyle/>
          <a:p>
            <a:endParaRPr lang="es-CO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s-CO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4400" b="1" dirty="0" smtClean="0"/>
              <a:t>La </a:t>
            </a:r>
            <a:r>
              <a:rPr lang="es-CO" sz="4400" b="1" dirty="0"/>
              <a:t>ley 115 </a:t>
            </a:r>
            <a:r>
              <a:rPr lang="es-CO" sz="4400" dirty="0"/>
              <a:t>de 1994  concibe el Servicio Social Estudiantil </a:t>
            </a:r>
            <a:r>
              <a:rPr lang="es-CO" sz="4400" dirty="0" smtClean="0"/>
              <a:t>Obligatorio.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4400" b="1" dirty="0" smtClean="0"/>
              <a:t>Decreto </a:t>
            </a:r>
            <a:r>
              <a:rPr lang="es-CO" sz="4400" b="1" dirty="0"/>
              <a:t>1860 </a:t>
            </a:r>
            <a:r>
              <a:rPr lang="es-CO" sz="4400" dirty="0"/>
              <a:t>del 3 de agosto de 1994 artículo 39. </a:t>
            </a:r>
            <a:endParaRPr lang="es-CO" sz="4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4400" b="1" dirty="0" smtClean="0"/>
              <a:t>Resolución </a:t>
            </a:r>
            <a:r>
              <a:rPr lang="es-CO" sz="4400" b="1" dirty="0"/>
              <a:t>4210 </a:t>
            </a:r>
            <a:r>
              <a:rPr lang="es-CO" sz="4400" dirty="0"/>
              <a:t>de 1996  Por la cual se </a:t>
            </a:r>
            <a:r>
              <a:rPr lang="es-CO" sz="4400" dirty="0" smtClean="0"/>
              <a:t>establece el reglamento. </a:t>
            </a:r>
          </a:p>
          <a:p>
            <a:pPr algn="l"/>
            <a:endParaRPr lang="es-CO" sz="4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CO" sz="4400" dirty="0"/>
          </a:p>
        </p:txBody>
      </p:sp>
      <p:pic>
        <p:nvPicPr>
          <p:cNvPr id="1026" name="Picture 2" descr="La autoridad y las leyes – Juicios – Información legal sobre juici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59" y="1815921"/>
            <a:ext cx="4984124" cy="388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30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8"/>
    </mc:Choice>
    <mc:Fallback xmlns="">
      <p:transition spd="slow" advTm="856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577" y="1841679"/>
            <a:ext cx="5009882" cy="3528810"/>
          </a:xfrm>
        </p:spPr>
        <p:txBody>
          <a:bodyPr>
            <a:noAutofit/>
          </a:bodyPr>
          <a:lstStyle/>
          <a:p>
            <a:pPr algn="ctr"/>
            <a:r>
              <a:rPr lang="es-CO" sz="6000" b="1" dirty="0" smtClean="0">
                <a:latin typeface="+mn-lt"/>
              </a:rPr>
              <a:t>preguntas de lo expuesto hasta el momento</a:t>
            </a:r>
            <a:endParaRPr lang="es-CO" sz="6000" b="1" dirty="0">
              <a:latin typeface="+mn-lt"/>
            </a:endParaRPr>
          </a:p>
        </p:txBody>
      </p:sp>
      <p:pic>
        <p:nvPicPr>
          <p:cNvPr id="3076" name="Picture 4" descr="3. Preguntas - Cazatesoros Malala Yousafzai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" r="3183"/>
          <a:stretch>
            <a:fillRect/>
          </a:stretch>
        </p:blipFill>
        <p:spPr bwMode="auto">
          <a:xfrm>
            <a:off x="4997002" y="341289"/>
            <a:ext cx="6754337" cy="585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17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racias por su atencion • Imagenes gif para diapositivas powe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944336" y="5727031"/>
            <a:ext cx="10154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000" b="1" dirty="0" smtClean="0">
                <a:latin typeface="Arial Black" panose="020B0A04020102020204" pitchFamily="34" charset="0"/>
              </a:rPr>
              <a:t> EDWARD JOHANSEN DOMÍNGUEZ GARCÍA </a:t>
            </a:r>
          </a:p>
          <a:p>
            <a:pPr algn="ctr"/>
            <a:r>
              <a:rPr lang="es-CO" sz="2400" b="1" dirty="0" smtClean="0">
                <a:latin typeface="Arial Black" panose="020B0A04020102020204" pitchFamily="34" charset="0"/>
              </a:rPr>
              <a:t>Docente encargado del proyecto </a:t>
            </a:r>
            <a:endParaRPr lang="es-CO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36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989219" y="1169998"/>
            <a:ext cx="9651072" cy="4983372"/>
          </a:xfrm>
        </p:spPr>
        <p:txBody>
          <a:bodyPr>
            <a:normAutofit/>
          </a:bodyPr>
          <a:lstStyle/>
          <a:p>
            <a:r>
              <a:rPr lang="es-CO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s-CO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-212752" y="535038"/>
            <a:ext cx="3517427" cy="3915177"/>
          </a:xfrm>
        </p:spPr>
        <p:txBody>
          <a:bodyPr>
            <a:normAutofit/>
          </a:bodyPr>
          <a:lstStyle/>
          <a:p>
            <a:r>
              <a:rPr lang="es-CO" sz="5400" dirty="0">
                <a:latin typeface="Arial Black" panose="020B0A04020102020204" pitchFamily="34" charset="0"/>
              </a:rPr>
              <a:t>¿</a:t>
            </a:r>
            <a:r>
              <a:rPr lang="es-CO" sz="5400" dirty="0" smtClean="0">
                <a:latin typeface="Arial Black" panose="020B0A04020102020204" pitchFamily="34" charset="0"/>
              </a:rPr>
              <a:t>Qué es el servicio social? </a:t>
            </a:r>
            <a:endParaRPr lang="es-CO" sz="5400" dirty="0">
              <a:latin typeface="Arial Black" panose="020B0A04020102020204" pitchFamily="34" charset="0"/>
            </a:endParaRPr>
          </a:p>
        </p:txBody>
      </p:sp>
      <p:pic>
        <p:nvPicPr>
          <p:cNvPr id="6" name="Imagen 5" descr="escudo plazuel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065" y="4845870"/>
            <a:ext cx="1841679" cy="154205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310098229"/>
              </p:ext>
            </p:extLst>
          </p:nvPr>
        </p:nvGraphicFramePr>
        <p:xfrm>
          <a:off x="3304674" y="139383"/>
          <a:ext cx="8887325" cy="658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225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052450086"/>
              </p:ext>
            </p:extLst>
          </p:nvPr>
        </p:nvGraphicFramePr>
        <p:xfrm>
          <a:off x="21445" y="1004553"/>
          <a:ext cx="12020301" cy="5756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2356256" y="84406"/>
            <a:ext cx="8088510" cy="721218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s-CO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Objetivos generales </a:t>
            </a:r>
            <a:endParaRPr lang="es-CO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 descr="escudo plazuela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92884" y="84406"/>
            <a:ext cx="1148862" cy="12363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912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escudo plazuel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3138" y="0"/>
            <a:ext cx="1148862" cy="12363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582719397"/>
              </p:ext>
            </p:extLst>
          </p:nvPr>
        </p:nvGraphicFramePr>
        <p:xfrm>
          <a:off x="270456" y="218941"/>
          <a:ext cx="11629623" cy="5411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7504896" y="5630501"/>
            <a:ext cx="4112673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/>
            <a:r>
              <a:rPr lang="es-CO" sz="3000" b="1" i="1" dirty="0"/>
              <a:t>Artículo 30 Resolución 4210  de 1996 </a:t>
            </a:r>
          </a:p>
        </p:txBody>
      </p:sp>
    </p:spTree>
    <p:extLst>
      <p:ext uri="{BB962C8B-B14F-4D97-AF65-F5344CB8AC3E}">
        <p14:creationId xmlns:p14="http://schemas.microsoft.com/office/powerpoint/2010/main" val="412368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071918" y="38637"/>
            <a:ext cx="9053848" cy="823157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s-CO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Objetivos específicos</a:t>
            </a:r>
            <a:r>
              <a:rPr lang="es-CO" sz="4800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es-CO" sz="4800" i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 descr="escudo plazuel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3138" y="0"/>
            <a:ext cx="1148862" cy="12363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647708152"/>
              </p:ext>
            </p:extLst>
          </p:nvPr>
        </p:nvGraphicFramePr>
        <p:xfrm>
          <a:off x="154546" y="1143943"/>
          <a:ext cx="11874322" cy="5617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0685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81936" y="132156"/>
            <a:ext cx="10082526" cy="1026942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s-CO" sz="4800" dirty="0">
                <a:solidFill>
                  <a:schemeClr val="bg1"/>
                </a:solidFill>
                <a:latin typeface="Arial Black" panose="020B0A04020102020204" pitchFamily="34" charset="0"/>
              </a:rPr>
              <a:t>¿</a:t>
            </a:r>
            <a:r>
              <a:rPr lang="es-CO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En qué grados se presta? </a:t>
            </a:r>
            <a:endParaRPr lang="es-CO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 descr="escudo plazuel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47222" y="78957"/>
            <a:ext cx="1148862" cy="12363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CuadroTexto 6"/>
          <p:cNvSpPr txBox="1"/>
          <p:nvPr/>
        </p:nvSpPr>
        <p:spPr>
          <a:xfrm>
            <a:off x="360608" y="1687133"/>
            <a:ext cx="51257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000" b="1" dirty="0"/>
              <a:t>De conformidad con el artículo 97 de la Ley 115 de 1994 y 39 del Decreto 1860 de </a:t>
            </a:r>
            <a:r>
              <a:rPr lang="es-CO" sz="3000" b="1" dirty="0" smtClean="0"/>
              <a:t>1994</a:t>
            </a:r>
            <a:endParaRPr lang="es-CO" sz="30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6091707" y="4093097"/>
            <a:ext cx="590437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3000" b="1" dirty="0"/>
              <a:t>prestar el servicio social </a:t>
            </a:r>
            <a:r>
              <a:rPr lang="es-CO" sz="3000" b="1" dirty="0" smtClean="0"/>
              <a:t>estudiantil, hace </a:t>
            </a:r>
            <a:r>
              <a:rPr lang="es-CO" sz="3000" b="1" dirty="0"/>
              <a:t>parte del currículo y por </a:t>
            </a:r>
            <a:r>
              <a:rPr lang="es-CO" sz="3000" b="1" dirty="0" smtClean="0"/>
              <a:t>ende del P.E.I. y </a:t>
            </a:r>
            <a:r>
              <a:rPr lang="es-CO" sz="3000" b="1" dirty="0"/>
              <a:t>es requisito indispensable para obtener el título de bachiller</a:t>
            </a:r>
          </a:p>
        </p:txBody>
      </p:sp>
      <p:pic>
        <p:nvPicPr>
          <p:cNvPr id="1030" name="Picture 6" descr="Ana y Jaime - Décimo grado (letra)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269" y="1416676"/>
            <a:ext cx="3916347" cy="220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ula virtual: Todos los curs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35" y="3296969"/>
            <a:ext cx="3546643" cy="286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946207269"/>
              </p:ext>
            </p:extLst>
          </p:nvPr>
        </p:nvGraphicFramePr>
        <p:xfrm>
          <a:off x="0" y="103031"/>
          <a:ext cx="12192000" cy="6754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90152" y="103031"/>
            <a:ext cx="10818254" cy="1258032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s-CO" sz="4800" i="1" dirty="0">
                <a:solidFill>
                  <a:schemeClr val="bg1"/>
                </a:solidFill>
                <a:latin typeface="Arial Black" panose="020B0A04020102020204" pitchFamily="34" charset="0"/>
              </a:rPr>
              <a:t>	</a:t>
            </a:r>
            <a:r>
              <a:rPr lang="es-CO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Procedimiento para prestar el servicio social I.E.D. La Plazuela</a:t>
            </a:r>
            <a:endParaRPr lang="es-CO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 descr="escudo plazuela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43138" y="0"/>
            <a:ext cx="1148862" cy="12363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CuadroTexto 2"/>
          <p:cNvSpPr txBox="1"/>
          <p:nvPr/>
        </p:nvSpPr>
        <p:spPr>
          <a:xfrm>
            <a:off x="476518" y="6252050"/>
            <a:ext cx="2150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Febrero 01 a  marzo 17 de 2023</a:t>
            </a:r>
            <a:endParaRPr lang="es-CO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628918" y="6404450"/>
            <a:ext cx="2150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Febrero 01 a  marzo 17 de 2023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37544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4456090"/>
            <a:ext cx="12191999" cy="240191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s-CO" sz="7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Líneas de acción para presentar el SSEO 2023</a:t>
            </a:r>
            <a:endParaRPr lang="es-CO" sz="7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Guía de Servicio Social UNAM | Mextu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" y="463639"/>
            <a:ext cx="11334234" cy="332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escudo plazuel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3138" y="0"/>
            <a:ext cx="1148862" cy="12363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61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4044</TotalTime>
  <Words>988</Words>
  <Application>Microsoft Office PowerPoint</Application>
  <PresentationFormat>Personalizado</PresentationFormat>
  <Paragraphs>99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Tema de Office</vt:lpstr>
      <vt:lpstr>Presentación de PowerPoint</vt:lpstr>
      <vt:lpstr>Marco legal </vt:lpstr>
      <vt:lpstr>¿Qué es el servicio social? </vt:lpstr>
      <vt:lpstr>Objetivos generales </vt:lpstr>
      <vt:lpstr>Presentación de PowerPoint</vt:lpstr>
      <vt:lpstr>Objetivos específicos </vt:lpstr>
      <vt:lpstr>¿En qué grados se presta? </vt:lpstr>
      <vt:lpstr> Procedimiento para prestar el servicio social I.E.D. La Plazuela</vt:lpstr>
      <vt:lpstr>Líneas de acción para presentar el SSEO 2023</vt:lpstr>
      <vt:lpstr>Líneas de acción </vt:lpstr>
      <vt:lpstr>Presentación de PowerPoint</vt:lpstr>
      <vt:lpstr>Presentación de PowerPoint</vt:lpstr>
      <vt:lpstr>Presentación de PowerPoint</vt:lpstr>
      <vt:lpstr>Alguna pregunta de lo expuesto hasta el momento</vt:lpstr>
      <vt:lpstr>Formatos por diligenciar</vt:lpstr>
      <vt:lpstr>Compromisos del estudiante </vt:lpstr>
      <vt:lpstr>Presentación de PowerPoint</vt:lpstr>
      <vt:lpstr>Reglamento</vt:lpstr>
      <vt:lpstr>Presentación de PowerPoint</vt:lpstr>
      <vt:lpstr>preguntas de lo expuesto hasta el momento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SERVICIO SOCIAL I.E.D. LA PLAZUELA</dc:title>
  <dc:creator>Usuario</dc:creator>
  <cp:lastModifiedBy>Usuario de Windows</cp:lastModifiedBy>
  <cp:revision>235</cp:revision>
  <dcterms:created xsi:type="dcterms:W3CDTF">2017-04-11T14:54:51Z</dcterms:created>
  <dcterms:modified xsi:type="dcterms:W3CDTF">2023-04-21T16:06:21Z</dcterms:modified>
</cp:coreProperties>
</file>